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95" r:id="rId2"/>
    <p:sldId id="296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42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6842"/>
    <a:srgbClr val="EF6135"/>
    <a:srgbClr val="EE3D00"/>
    <a:srgbClr val="FFFFFF"/>
    <a:srgbClr val="FBF9FC"/>
    <a:srgbClr val="FFF5F5"/>
    <a:srgbClr val="270B00"/>
    <a:srgbClr val="FF6D6D"/>
    <a:srgbClr val="FFCFCF"/>
    <a:srgbClr val="4D0D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488" y="44"/>
      </p:cViewPr>
      <p:guideLst>
        <p:guide orient="horz" pos="2162"/>
        <p:guide pos="42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6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slideMaster" Target="../slideMasters/slideMaster1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tags" Target="../tags/tag85.xml"/><Relationship Id="rId2" Type="http://schemas.openxmlformats.org/officeDocument/2006/relationships/tags" Target="../tags/tag70.xml"/><Relationship Id="rId16" Type="http://schemas.openxmlformats.org/officeDocument/2006/relationships/tags" Target="../tags/tag84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5" Type="http://schemas.openxmlformats.org/officeDocument/2006/relationships/tags" Target="../tags/tag83.xml"/><Relationship Id="rId10" Type="http://schemas.openxmlformats.org/officeDocument/2006/relationships/tags" Target="../tags/tag78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10" Type="http://schemas.openxmlformats.org/officeDocument/2006/relationships/tags" Target="../tags/tag95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5" Type="http://schemas.openxmlformats.org/officeDocument/2006/relationships/tags" Target="../tags/tag106.xml"/><Relationship Id="rId10" Type="http://schemas.openxmlformats.org/officeDocument/2006/relationships/tags" Target="../tags/tag111.xml"/><Relationship Id="rId4" Type="http://schemas.openxmlformats.org/officeDocument/2006/relationships/tags" Target="../tags/tag105.xml"/><Relationship Id="rId9" Type="http://schemas.openxmlformats.org/officeDocument/2006/relationships/tags" Target="../tags/tag110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17.xml"/><Relationship Id="rId10" Type="http://schemas.openxmlformats.org/officeDocument/2006/relationships/tags" Target="../tags/tag122.xml"/><Relationship Id="rId4" Type="http://schemas.openxmlformats.org/officeDocument/2006/relationships/tags" Target="../tags/tag116.xml"/><Relationship Id="rId9" Type="http://schemas.openxmlformats.org/officeDocument/2006/relationships/tags" Target="../tags/tag12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13" Type="http://schemas.openxmlformats.org/officeDocument/2006/relationships/tags" Target="../tags/tag135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12" Type="http://schemas.openxmlformats.org/officeDocument/2006/relationships/tags" Target="../tags/tag134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124.xml"/><Relationship Id="rId16" Type="http://schemas.openxmlformats.org/officeDocument/2006/relationships/tags" Target="../tags/tag138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tags" Target="../tags/tag133.xml"/><Relationship Id="rId5" Type="http://schemas.openxmlformats.org/officeDocument/2006/relationships/tags" Target="../tags/tag127.xml"/><Relationship Id="rId15" Type="http://schemas.openxmlformats.org/officeDocument/2006/relationships/tags" Target="../tags/tag137.xml"/><Relationship Id="rId10" Type="http://schemas.openxmlformats.org/officeDocument/2006/relationships/tags" Target="../tags/tag132.xml"/><Relationship Id="rId4" Type="http://schemas.openxmlformats.org/officeDocument/2006/relationships/tags" Target="../tags/tag126.xml"/><Relationship Id="rId9" Type="http://schemas.openxmlformats.org/officeDocument/2006/relationships/tags" Target="../tags/tag131.xml"/><Relationship Id="rId14" Type="http://schemas.openxmlformats.org/officeDocument/2006/relationships/tags" Target="../tags/tag136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tags" Target="../tags/tag150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tags" Target="../tags/tag149.xml"/><Relationship Id="rId5" Type="http://schemas.openxmlformats.org/officeDocument/2006/relationships/tags" Target="../tags/tag143.xml"/><Relationship Id="rId10" Type="http://schemas.openxmlformats.org/officeDocument/2006/relationships/tags" Target="../tags/tag148.xml"/><Relationship Id="rId4" Type="http://schemas.openxmlformats.org/officeDocument/2006/relationships/tags" Target="../tags/tag142.xml"/><Relationship Id="rId9" Type="http://schemas.openxmlformats.org/officeDocument/2006/relationships/tags" Target="../tags/tag147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12" Type="http://schemas.openxmlformats.org/officeDocument/2006/relationships/tags" Target="../tags/tag162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tags" Target="../tags/tag161.xml"/><Relationship Id="rId5" Type="http://schemas.openxmlformats.org/officeDocument/2006/relationships/tags" Target="../tags/tag155.xml"/><Relationship Id="rId10" Type="http://schemas.openxmlformats.org/officeDocument/2006/relationships/tags" Target="../tags/tag160.xml"/><Relationship Id="rId4" Type="http://schemas.openxmlformats.org/officeDocument/2006/relationships/tags" Target="../tags/tag154.xml"/><Relationship Id="rId9" Type="http://schemas.openxmlformats.org/officeDocument/2006/relationships/tags" Target="../tags/tag159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70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12" Type="http://schemas.openxmlformats.org/officeDocument/2006/relationships/tags" Target="../tags/tag174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tags" Target="../tags/tag173.xml"/><Relationship Id="rId5" Type="http://schemas.openxmlformats.org/officeDocument/2006/relationships/tags" Target="../tags/tag167.xml"/><Relationship Id="rId10" Type="http://schemas.openxmlformats.org/officeDocument/2006/relationships/tags" Target="../tags/tag172.xml"/><Relationship Id="rId4" Type="http://schemas.openxmlformats.org/officeDocument/2006/relationships/tags" Target="../tags/tag166.xml"/><Relationship Id="rId9" Type="http://schemas.openxmlformats.org/officeDocument/2006/relationships/tags" Target="../tags/tag17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82.xml"/><Relationship Id="rId13" Type="http://schemas.openxmlformats.org/officeDocument/2006/relationships/tags" Target="../tags/tag187.xml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12" Type="http://schemas.openxmlformats.org/officeDocument/2006/relationships/tags" Target="../tags/tag186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tags" Target="../tags/tag185.xml"/><Relationship Id="rId5" Type="http://schemas.openxmlformats.org/officeDocument/2006/relationships/tags" Target="../tags/tag179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184.xml"/><Relationship Id="rId4" Type="http://schemas.openxmlformats.org/officeDocument/2006/relationships/tags" Target="../tags/tag178.xml"/><Relationship Id="rId9" Type="http://schemas.openxmlformats.org/officeDocument/2006/relationships/tags" Target="../tags/tag183.xml"/><Relationship Id="rId14" Type="http://schemas.openxmlformats.org/officeDocument/2006/relationships/tags" Target="../tags/tag188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96.xml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tags" Target="../tags/tag199.xml"/><Relationship Id="rId5" Type="http://schemas.openxmlformats.org/officeDocument/2006/relationships/tags" Target="../tags/tag193.xml"/><Relationship Id="rId10" Type="http://schemas.openxmlformats.org/officeDocument/2006/relationships/tags" Target="../tags/tag198.xml"/><Relationship Id="rId4" Type="http://schemas.openxmlformats.org/officeDocument/2006/relationships/tags" Target="../tags/tag192.xml"/><Relationship Id="rId9" Type="http://schemas.openxmlformats.org/officeDocument/2006/relationships/tags" Target="../tags/tag197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202.xml"/><Relationship Id="rId7" Type="http://schemas.openxmlformats.org/officeDocument/2006/relationships/tags" Target="../tags/tag206.xml"/><Relationship Id="rId12" Type="http://schemas.openxmlformats.org/officeDocument/2006/relationships/tags" Target="../tags/tag211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tags" Target="../tags/tag210.xml"/><Relationship Id="rId5" Type="http://schemas.openxmlformats.org/officeDocument/2006/relationships/tags" Target="../tags/tag204.xml"/><Relationship Id="rId10" Type="http://schemas.openxmlformats.org/officeDocument/2006/relationships/tags" Target="../tags/tag209.xml"/><Relationship Id="rId4" Type="http://schemas.openxmlformats.org/officeDocument/2006/relationships/tags" Target="../tags/tag203.xml"/><Relationship Id="rId9" Type="http://schemas.openxmlformats.org/officeDocument/2006/relationships/tags" Target="../tags/tag208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11" Type="http://schemas.openxmlformats.org/officeDocument/2006/relationships/tags" Target="../tags/tag222.xml"/><Relationship Id="rId5" Type="http://schemas.openxmlformats.org/officeDocument/2006/relationships/tags" Target="../tags/tag216.xml"/><Relationship Id="rId10" Type="http://schemas.openxmlformats.org/officeDocument/2006/relationships/tags" Target="../tags/tag221.xml"/><Relationship Id="rId4" Type="http://schemas.openxmlformats.org/officeDocument/2006/relationships/tags" Target="../tags/tag215.xml"/><Relationship Id="rId9" Type="http://schemas.openxmlformats.org/officeDocument/2006/relationships/tags" Target="../tags/tag220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230.xml"/><Relationship Id="rId13" Type="http://schemas.openxmlformats.org/officeDocument/2006/relationships/tags" Target="../tags/tag235.xml"/><Relationship Id="rId3" Type="http://schemas.openxmlformats.org/officeDocument/2006/relationships/tags" Target="../tags/tag225.xml"/><Relationship Id="rId7" Type="http://schemas.openxmlformats.org/officeDocument/2006/relationships/tags" Target="../tags/tag229.xml"/><Relationship Id="rId12" Type="http://schemas.openxmlformats.org/officeDocument/2006/relationships/tags" Target="../tags/tag234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11" Type="http://schemas.openxmlformats.org/officeDocument/2006/relationships/tags" Target="../tags/tag233.xml"/><Relationship Id="rId5" Type="http://schemas.openxmlformats.org/officeDocument/2006/relationships/tags" Target="../tags/tag227.xml"/><Relationship Id="rId10" Type="http://schemas.openxmlformats.org/officeDocument/2006/relationships/tags" Target="../tags/tag232.xml"/><Relationship Id="rId4" Type="http://schemas.openxmlformats.org/officeDocument/2006/relationships/tags" Target="../tags/tag226.xml"/><Relationship Id="rId9" Type="http://schemas.openxmlformats.org/officeDocument/2006/relationships/tags" Target="../tags/tag231.xml"/><Relationship Id="rId14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38.xml"/><Relationship Id="rId7" Type="http://schemas.openxmlformats.org/officeDocument/2006/relationships/tags" Target="../tags/tag242.xm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250.xml"/><Relationship Id="rId3" Type="http://schemas.openxmlformats.org/officeDocument/2006/relationships/tags" Target="../tags/tag245.xml"/><Relationship Id="rId7" Type="http://schemas.openxmlformats.org/officeDocument/2006/relationships/tags" Target="../tags/tag249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9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9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3" Type="http://schemas.openxmlformats.org/officeDocument/2006/relationships/tags" Target="../tags/tag261.xml"/><Relationship Id="rId7" Type="http://schemas.openxmlformats.org/officeDocument/2006/relationships/tags" Target="../tags/tag265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263.xml"/><Relationship Id="rId10" Type="http://schemas.openxmlformats.org/officeDocument/2006/relationships/tags" Target="../tags/tag268.xml"/><Relationship Id="rId4" Type="http://schemas.openxmlformats.org/officeDocument/2006/relationships/tags" Target="../tags/tag262.xml"/><Relationship Id="rId9" Type="http://schemas.openxmlformats.org/officeDocument/2006/relationships/tags" Target="../tags/tag267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76.xml"/><Relationship Id="rId3" Type="http://schemas.openxmlformats.org/officeDocument/2006/relationships/tags" Target="../tags/tag271.xml"/><Relationship Id="rId7" Type="http://schemas.openxmlformats.org/officeDocument/2006/relationships/tags" Target="../tags/tag275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11" Type="http://schemas.openxmlformats.org/officeDocument/2006/relationships/tags" Target="../tags/tag279.xml"/><Relationship Id="rId5" Type="http://schemas.openxmlformats.org/officeDocument/2006/relationships/tags" Target="../tags/tag273.xml"/><Relationship Id="rId10" Type="http://schemas.openxmlformats.org/officeDocument/2006/relationships/tags" Target="../tags/tag278.xml"/><Relationship Id="rId4" Type="http://schemas.openxmlformats.org/officeDocument/2006/relationships/tags" Target="../tags/tag272.xml"/><Relationship Id="rId9" Type="http://schemas.openxmlformats.org/officeDocument/2006/relationships/tags" Target="../tags/tag27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3" Type="http://schemas.openxmlformats.org/officeDocument/2006/relationships/tags" Target="../tags/tag282.xml"/><Relationship Id="rId7" Type="http://schemas.openxmlformats.org/officeDocument/2006/relationships/tags" Target="../tags/tag286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11" Type="http://schemas.openxmlformats.org/officeDocument/2006/relationships/tags" Target="../tags/tag290.xml"/><Relationship Id="rId5" Type="http://schemas.openxmlformats.org/officeDocument/2006/relationships/tags" Target="../tags/tag284.xml"/><Relationship Id="rId10" Type="http://schemas.openxmlformats.org/officeDocument/2006/relationships/tags" Target="../tags/tag289.xml"/><Relationship Id="rId4" Type="http://schemas.openxmlformats.org/officeDocument/2006/relationships/tags" Target="../tags/tag283.xml"/><Relationship Id="rId9" Type="http://schemas.openxmlformats.org/officeDocument/2006/relationships/tags" Target="../tags/tag288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93.xml"/><Relationship Id="rId7" Type="http://schemas.openxmlformats.org/officeDocument/2006/relationships/tags" Target="../tags/tag297.xml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tags" Target="../tags/tag294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305.xml"/><Relationship Id="rId3" Type="http://schemas.openxmlformats.org/officeDocument/2006/relationships/tags" Target="../tags/tag300.xml"/><Relationship Id="rId7" Type="http://schemas.openxmlformats.org/officeDocument/2006/relationships/tags" Target="../tags/tag304.xml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6" Type="http://schemas.openxmlformats.org/officeDocument/2006/relationships/tags" Target="../tags/tag303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302.xml"/><Relationship Id="rId10" Type="http://schemas.openxmlformats.org/officeDocument/2006/relationships/tags" Target="../tags/tag307.xml"/><Relationship Id="rId4" Type="http://schemas.openxmlformats.org/officeDocument/2006/relationships/tags" Target="../tags/tag301.xml"/><Relationship Id="rId9" Type="http://schemas.openxmlformats.org/officeDocument/2006/relationships/tags" Target="../tags/tag306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10.xml"/><Relationship Id="rId7" Type="http://schemas.openxmlformats.org/officeDocument/2006/relationships/tags" Target="../tags/tag314.xml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6" Type="http://schemas.openxmlformats.org/officeDocument/2006/relationships/tags" Target="../tags/tag313.xml"/><Relationship Id="rId5" Type="http://schemas.openxmlformats.org/officeDocument/2006/relationships/tags" Target="../tags/tag312.xml"/><Relationship Id="rId4" Type="http://schemas.openxmlformats.org/officeDocument/2006/relationships/tags" Target="../tags/tag31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322.xml"/><Relationship Id="rId13" Type="http://schemas.openxmlformats.org/officeDocument/2006/relationships/tags" Target="../tags/tag327.xml"/><Relationship Id="rId3" Type="http://schemas.openxmlformats.org/officeDocument/2006/relationships/tags" Target="../tags/tag317.xml"/><Relationship Id="rId7" Type="http://schemas.openxmlformats.org/officeDocument/2006/relationships/tags" Target="../tags/tag321.xml"/><Relationship Id="rId12" Type="http://schemas.openxmlformats.org/officeDocument/2006/relationships/tags" Target="../tags/tag326.xml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6" Type="http://schemas.openxmlformats.org/officeDocument/2006/relationships/tags" Target="../tags/tag320.xml"/><Relationship Id="rId11" Type="http://schemas.openxmlformats.org/officeDocument/2006/relationships/tags" Target="../tags/tag325.xml"/><Relationship Id="rId5" Type="http://schemas.openxmlformats.org/officeDocument/2006/relationships/tags" Target="../tags/tag319.xml"/><Relationship Id="rId10" Type="http://schemas.openxmlformats.org/officeDocument/2006/relationships/tags" Target="../tags/tag324.xml"/><Relationship Id="rId4" Type="http://schemas.openxmlformats.org/officeDocument/2006/relationships/tags" Target="../tags/tag318.xml"/><Relationship Id="rId9" Type="http://schemas.openxmlformats.org/officeDocument/2006/relationships/tags" Target="../tags/tag323.xml"/><Relationship Id="rId14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3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29.xml"/><Relationship Id="rId1" Type="http://schemas.openxmlformats.org/officeDocument/2006/relationships/tags" Target="../tags/tag328.xml"/><Relationship Id="rId6" Type="http://schemas.openxmlformats.org/officeDocument/2006/relationships/tags" Target="../tags/tag333.xml"/><Relationship Id="rId5" Type="http://schemas.openxmlformats.org/officeDocument/2006/relationships/tags" Target="../tags/tag332.xml"/><Relationship Id="rId4" Type="http://schemas.openxmlformats.org/officeDocument/2006/relationships/tags" Target="../tags/tag33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9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360000"/>
            <a:ext cx="10800000" cy="720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1301749"/>
            <a:ext cx="10800000" cy="4873625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-1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空心弧 32"/>
          <p:cNvSpPr/>
          <p:nvPr userDrawn="1">
            <p:custDataLst>
              <p:tags r:id="rId1"/>
            </p:custDataLst>
          </p:nvPr>
        </p:nvSpPr>
        <p:spPr>
          <a:xfrm rot="16200000">
            <a:off x="0" y="1936750"/>
            <a:ext cx="4921250" cy="4921250"/>
          </a:xfrm>
          <a:custGeom>
            <a:avLst/>
            <a:gdLst>
              <a:gd name="connsiteX0" fmla="*/ 981710 w 1320800"/>
              <a:gd name="connsiteY0" fmla="*/ 0 h 1320800"/>
              <a:gd name="connsiteX1" fmla="*/ 335915 w 1320800"/>
              <a:gd name="connsiteY1" fmla="*/ 922020 h 1320800"/>
              <a:gd name="connsiteX2" fmla="*/ 0 w 1320800"/>
              <a:gd name="connsiteY2" fmla="*/ 981709 h 1320800"/>
              <a:gd name="connsiteX3" fmla="*/ 0 w 1320800"/>
              <a:gd name="connsiteY3" fmla="*/ 1320800 h 1320800"/>
              <a:gd name="connsiteX4" fmla="*/ 452120 w 1320800"/>
              <a:gd name="connsiteY4" fmla="*/ 1240789 h 1320800"/>
              <a:gd name="connsiteX5" fmla="*/ 1320800 w 1320800"/>
              <a:gd name="connsiteY5" fmla="*/ 634 h 1320800"/>
              <a:gd name="connsiteX6" fmla="*/ 981710 w 1320800"/>
              <a:gd name="connsiteY6" fmla="*/ 634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0800" h="1320800">
                <a:moveTo>
                  <a:pt x="981710" y="0"/>
                </a:moveTo>
                <a:cubicBezTo>
                  <a:pt x="981710" y="400684"/>
                  <a:pt x="734695" y="776605"/>
                  <a:pt x="335915" y="922020"/>
                </a:cubicBezTo>
                <a:cubicBezTo>
                  <a:pt x="224790" y="962659"/>
                  <a:pt x="111760" y="981709"/>
                  <a:pt x="0" y="981709"/>
                </a:cubicBezTo>
                <a:lnTo>
                  <a:pt x="0" y="1320800"/>
                </a:lnTo>
                <a:cubicBezTo>
                  <a:pt x="149860" y="1320800"/>
                  <a:pt x="302895" y="1294764"/>
                  <a:pt x="452120" y="1240789"/>
                </a:cubicBezTo>
                <a:cubicBezTo>
                  <a:pt x="988060" y="1045845"/>
                  <a:pt x="1320800" y="539750"/>
                  <a:pt x="1320800" y="634"/>
                </a:cubicBezTo>
                <a:lnTo>
                  <a:pt x="981710" y="634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任意多边形 27"/>
          <p:cNvSpPr/>
          <p:nvPr userDrawn="1">
            <p:custDataLst>
              <p:tags r:id="rId2"/>
            </p:custDataLst>
          </p:nvPr>
        </p:nvSpPr>
        <p:spPr>
          <a:xfrm rot="10800000">
            <a:off x="10160" y="3800475"/>
            <a:ext cx="3053080" cy="3053080"/>
          </a:xfrm>
          <a:custGeom>
            <a:avLst/>
            <a:gdLst>
              <a:gd name="connsiteX0" fmla="*/ 0 w 1695450"/>
              <a:gd name="connsiteY0" fmla="*/ 0 h 1695450"/>
              <a:gd name="connsiteX1" fmla="*/ 1695450 w 1695450"/>
              <a:gd name="connsiteY1" fmla="*/ 1695450 h 1695450"/>
              <a:gd name="connsiteX2" fmla="*/ 1695450 w 1695450"/>
              <a:gd name="connsiteY2" fmla="*/ 0 h 1695450"/>
              <a:gd name="connsiteX3" fmla="*/ 0 w 1695450"/>
              <a:gd name="connsiteY3" fmla="*/ 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5450" h="1695450">
                <a:moveTo>
                  <a:pt x="0" y="0"/>
                </a:moveTo>
                <a:cubicBezTo>
                  <a:pt x="0" y="935990"/>
                  <a:pt x="758825" y="1695450"/>
                  <a:pt x="1695450" y="1695450"/>
                </a:cubicBezTo>
                <a:lnTo>
                  <a:pt x="169545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空心弧 11"/>
          <p:cNvSpPr/>
          <p:nvPr userDrawn="1">
            <p:custDataLst>
              <p:tags r:id="rId3"/>
            </p:custDataLst>
          </p:nvPr>
        </p:nvSpPr>
        <p:spPr>
          <a:xfrm>
            <a:off x="10140315" y="0"/>
            <a:ext cx="2051685" cy="206121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4049" h="4068">
                <a:moveTo>
                  <a:pt x="2" y="0"/>
                </a:moveTo>
                <a:lnTo>
                  <a:pt x="883" y="0"/>
                </a:lnTo>
                <a:lnTo>
                  <a:pt x="883" y="31"/>
                </a:lnTo>
                <a:cubicBezTo>
                  <a:pt x="882" y="58"/>
                  <a:pt x="882" y="85"/>
                  <a:pt x="882" y="112"/>
                </a:cubicBezTo>
                <a:cubicBezTo>
                  <a:pt x="882" y="1831"/>
                  <a:pt x="2258" y="3225"/>
                  <a:pt x="3957" y="3225"/>
                </a:cubicBezTo>
                <a:cubicBezTo>
                  <a:pt x="3983" y="3225"/>
                  <a:pt x="4009" y="3224"/>
                  <a:pt x="4036" y="3223"/>
                </a:cubicBezTo>
                <a:lnTo>
                  <a:pt x="4049" y="3223"/>
                </a:lnTo>
                <a:lnTo>
                  <a:pt x="4049" y="4067"/>
                </a:lnTo>
                <a:lnTo>
                  <a:pt x="4008" y="4068"/>
                </a:lnTo>
                <a:cubicBezTo>
                  <a:pt x="3991" y="4068"/>
                  <a:pt x="3974" y="4068"/>
                  <a:pt x="3957" y="4068"/>
                </a:cubicBezTo>
                <a:cubicBezTo>
                  <a:pt x="1771" y="4068"/>
                  <a:pt x="0" y="2297"/>
                  <a:pt x="0" y="112"/>
                </a:cubicBezTo>
                <a:cubicBezTo>
                  <a:pt x="0" y="77"/>
                  <a:pt x="0" y="43"/>
                  <a:pt x="1" y="9"/>
                </a:cubicBezTo>
                <a:lnTo>
                  <a:pt x="2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标题 1"/>
          <p:cNvSpPr>
            <a:spLocks noGrp="1"/>
          </p:cNvSpPr>
          <p:nvPr>
            <p:ph type="title" idx="17826049" hasCustomPrompt="1"/>
            <p:custDataLst>
              <p:tags r:id="rId4"/>
            </p:custDataLst>
          </p:nvPr>
        </p:nvSpPr>
        <p:spPr>
          <a:xfrm>
            <a:off x="4823883" y="3530600"/>
            <a:ext cx="6352117" cy="1524000"/>
          </a:xfrm>
        </p:spPr>
        <p:txBody>
          <a:bodyPr vert="horz"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7826561" hasCustomPrompt="1"/>
            <p:custDataLst>
              <p:tags r:id="rId5"/>
            </p:custDataLst>
          </p:nvPr>
        </p:nvSpPr>
        <p:spPr>
          <a:xfrm>
            <a:off x="9648825" y="1905000"/>
            <a:ext cx="1527175" cy="1524000"/>
          </a:xfrm>
        </p:spPr>
        <p:txBody>
          <a:bodyPr vert="horz" wrap="none" lIns="0" tIns="0" rIns="0" bIns="0" anchor="ctr" anchorCtr="0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01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-1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矩形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9080500" y="3691890"/>
            <a:ext cx="3111500" cy="31661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33" h="8175">
                <a:moveTo>
                  <a:pt x="5001" y="0"/>
                </a:moveTo>
                <a:lnTo>
                  <a:pt x="8033" y="0"/>
                </a:lnTo>
                <a:lnTo>
                  <a:pt x="8033" y="8175"/>
                </a:lnTo>
                <a:lnTo>
                  <a:pt x="0" y="8175"/>
                </a:lnTo>
                <a:lnTo>
                  <a:pt x="0" y="5526"/>
                </a:lnTo>
                <a:lnTo>
                  <a:pt x="5" y="5505"/>
                </a:lnTo>
                <a:cubicBezTo>
                  <a:pt x="661" y="2999"/>
                  <a:pt x="2512" y="965"/>
                  <a:pt x="4925" y="29"/>
                </a:cubicBezTo>
                <a:lnTo>
                  <a:pt x="5001" y="0"/>
                </a:lnTo>
                <a:close/>
              </a:path>
            </a:pathLst>
          </a:custGeom>
        </p:spPr>
      </p:pic>
      <p:sp>
        <p:nvSpPr>
          <p:cNvPr id="12" name="矩形 29"/>
          <p:cNvSpPr/>
          <p:nvPr userDrawn="1">
            <p:custDataLst>
              <p:tags r:id="rId2"/>
            </p:custDataLst>
          </p:nvPr>
        </p:nvSpPr>
        <p:spPr>
          <a:xfrm>
            <a:off x="8893175" y="3432810"/>
            <a:ext cx="3298825" cy="3425190"/>
          </a:xfrm>
          <a:custGeom>
            <a:avLst/>
            <a:gdLst>
              <a:gd name="connsiteX0" fmla="*/ 862330 w 3358514"/>
              <a:gd name="connsiteY0" fmla="*/ 3358518 h 3358517"/>
              <a:gd name="connsiteX1" fmla="*/ 2504440 w 3358514"/>
              <a:gd name="connsiteY1" fmla="*/ 1013461 h 3358517"/>
              <a:gd name="connsiteX2" fmla="*/ 3358515 w 3358514"/>
              <a:gd name="connsiteY2" fmla="*/ 862332 h 3358517"/>
              <a:gd name="connsiteX3" fmla="*/ 3358515 w 3358514"/>
              <a:gd name="connsiteY3" fmla="*/ 0 h 3358517"/>
              <a:gd name="connsiteX4" fmla="*/ 2209165 w 3358514"/>
              <a:gd name="connsiteY4" fmla="*/ 203836 h 3358517"/>
              <a:gd name="connsiteX5" fmla="*/ 0 w 3358514"/>
              <a:gd name="connsiteY5" fmla="*/ 3358518 h 3358517"/>
              <a:gd name="connsiteX6" fmla="*/ 862330 w 3358514"/>
              <a:gd name="connsiteY6" fmla="*/ 3358518 h 3358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8514" h="3358517">
                <a:moveTo>
                  <a:pt x="862330" y="3358518"/>
                </a:moveTo>
                <a:cubicBezTo>
                  <a:pt x="862330" y="2339343"/>
                  <a:pt x="1491615" y="1382396"/>
                  <a:pt x="2504440" y="1013461"/>
                </a:cubicBezTo>
                <a:cubicBezTo>
                  <a:pt x="2786380" y="910593"/>
                  <a:pt x="3074670" y="862332"/>
                  <a:pt x="3358515" y="862332"/>
                </a:cubicBezTo>
                <a:lnTo>
                  <a:pt x="3358515" y="0"/>
                </a:lnTo>
                <a:cubicBezTo>
                  <a:pt x="2976880" y="0"/>
                  <a:pt x="2588895" y="65407"/>
                  <a:pt x="2209165" y="203836"/>
                </a:cubicBezTo>
                <a:cubicBezTo>
                  <a:pt x="846455" y="700407"/>
                  <a:pt x="0" y="1987550"/>
                  <a:pt x="0" y="3358518"/>
                </a:cubicBezTo>
                <a:lnTo>
                  <a:pt x="862330" y="3358518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空心弧 32"/>
          <p:cNvSpPr/>
          <p:nvPr userDrawn="1">
            <p:custDataLst>
              <p:tags r:id="rId3"/>
            </p:custDataLst>
          </p:nvPr>
        </p:nvSpPr>
        <p:spPr>
          <a:xfrm rot="16200000">
            <a:off x="0" y="4899544"/>
            <a:ext cx="1958455" cy="1958455"/>
          </a:xfrm>
          <a:custGeom>
            <a:avLst/>
            <a:gdLst>
              <a:gd name="connsiteX0" fmla="*/ 981710 w 1320800"/>
              <a:gd name="connsiteY0" fmla="*/ 0 h 1320800"/>
              <a:gd name="connsiteX1" fmla="*/ 335915 w 1320800"/>
              <a:gd name="connsiteY1" fmla="*/ 922020 h 1320800"/>
              <a:gd name="connsiteX2" fmla="*/ 0 w 1320800"/>
              <a:gd name="connsiteY2" fmla="*/ 981709 h 1320800"/>
              <a:gd name="connsiteX3" fmla="*/ 0 w 1320800"/>
              <a:gd name="connsiteY3" fmla="*/ 1320800 h 1320800"/>
              <a:gd name="connsiteX4" fmla="*/ 452120 w 1320800"/>
              <a:gd name="connsiteY4" fmla="*/ 1240789 h 1320800"/>
              <a:gd name="connsiteX5" fmla="*/ 1320800 w 1320800"/>
              <a:gd name="connsiteY5" fmla="*/ 634 h 1320800"/>
              <a:gd name="connsiteX6" fmla="*/ 981710 w 1320800"/>
              <a:gd name="connsiteY6" fmla="*/ 634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0800" h="1320800">
                <a:moveTo>
                  <a:pt x="981710" y="0"/>
                </a:moveTo>
                <a:cubicBezTo>
                  <a:pt x="981710" y="400684"/>
                  <a:pt x="734695" y="776605"/>
                  <a:pt x="335915" y="922020"/>
                </a:cubicBezTo>
                <a:cubicBezTo>
                  <a:pt x="224790" y="962659"/>
                  <a:pt x="111760" y="981709"/>
                  <a:pt x="0" y="981709"/>
                </a:cubicBezTo>
                <a:lnTo>
                  <a:pt x="0" y="1320800"/>
                </a:lnTo>
                <a:cubicBezTo>
                  <a:pt x="149860" y="1320800"/>
                  <a:pt x="302895" y="1294764"/>
                  <a:pt x="452120" y="1240789"/>
                </a:cubicBezTo>
                <a:cubicBezTo>
                  <a:pt x="988060" y="1045845"/>
                  <a:pt x="1320800" y="539750"/>
                  <a:pt x="1320800" y="634"/>
                </a:cubicBezTo>
                <a:lnTo>
                  <a:pt x="981710" y="63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任意多边形: 形状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958340" cy="1694815"/>
          </a:xfrm>
          <a:custGeom>
            <a:avLst/>
            <a:gdLst>
              <a:gd name="connsiteX0" fmla="*/ 2602771 w 2720082"/>
              <a:gd name="connsiteY0" fmla="*/ 1188244 h 2353944"/>
              <a:gd name="connsiteX1" fmla="*/ 2275021 w 2720082"/>
              <a:gd name="connsiteY1" fmla="*/ 1734570 h 2353944"/>
              <a:gd name="connsiteX2" fmla="*/ 2708764 w 2720082"/>
              <a:gd name="connsiteY2" fmla="*/ 748406 h 2353944"/>
              <a:gd name="connsiteX3" fmla="*/ 2690756 w 2720082"/>
              <a:gd name="connsiteY3" fmla="*/ 870842 h 2353944"/>
              <a:gd name="connsiteX4" fmla="*/ 2035256 w 2720082"/>
              <a:gd name="connsiteY4" fmla="*/ 1963491 h 2353944"/>
              <a:gd name="connsiteX5" fmla="*/ 1935437 w 2720082"/>
              <a:gd name="connsiteY5" fmla="*/ 2037569 h 2353944"/>
              <a:gd name="connsiteX6" fmla="*/ 2718024 w 2720082"/>
              <a:gd name="connsiteY6" fmla="*/ 469073 h 2353944"/>
              <a:gd name="connsiteX7" fmla="*/ 2720082 w 2720082"/>
              <a:gd name="connsiteY7" fmla="*/ 547266 h 2353944"/>
              <a:gd name="connsiteX8" fmla="*/ 2719570 w 2720082"/>
              <a:gd name="connsiteY8" fmla="*/ 559098 h 2353944"/>
              <a:gd name="connsiteX9" fmla="*/ 1772851 w 2720082"/>
              <a:gd name="connsiteY9" fmla="*/ 2136856 h 2353944"/>
              <a:gd name="connsiteX10" fmla="*/ 1693100 w 2720082"/>
              <a:gd name="connsiteY10" fmla="*/ 2177496 h 2353944"/>
              <a:gd name="connsiteX11" fmla="*/ 2694356 w 2720082"/>
              <a:gd name="connsiteY11" fmla="*/ 245810 h 2353944"/>
              <a:gd name="connsiteX12" fmla="*/ 2705161 w 2720082"/>
              <a:gd name="connsiteY12" fmla="*/ 320403 h 2353944"/>
              <a:gd name="connsiteX13" fmla="*/ 1555207 w 2720082"/>
              <a:gd name="connsiteY13" fmla="*/ 2236654 h 2353944"/>
              <a:gd name="connsiteX14" fmla="*/ 1484719 w 2720082"/>
              <a:gd name="connsiteY14" fmla="*/ 2261862 h 2353944"/>
              <a:gd name="connsiteX15" fmla="*/ 2651136 w 2720082"/>
              <a:gd name="connsiteY15" fmla="*/ 54441 h 2353944"/>
              <a:gd name="connsiteX16" fmla="*/ 2668117 w 2720082"/>
              <a:gd name="connsiteY16" fmla="*/ 118745 h 2353944"/>
              <a:gd name="connsiteX17" fmla="*/ 1360204 w 2720082"/>
              <a:gd name="connsiteY17" fmla="*/ 2298902 h 2353944"/>
              <a:gd name="connsiteX18" fmla="*/ 1295889 w 2720082"/>
              <a:gd name="connsiteY18" fmla="*/ 2313819 h 2353944"/>
              <a:gd name="connsiteX19" fmla="*/ 2525769 w 2720082"/>
              <a:gd name="connsiteY19" fmla="*/ 0 h 2353944"/>
              <a:gd name="connsiteX20" fmla="*/ 2581328 w 2720082"/>
              <a:gd name="connsiteY20" fmla="*/ 0 h 2353944"/>
              <a:gd name="connsiteX21" fmla="*/ 1180636 w 2720082"/>
              <a:gd name="connsiteY21" fmla="*/ 2334912 h 2353944"/>
              <a:gd name="connsiteX22" fmla="*/ 1120436 w 2720082"/>
              <a:gd name="connsiteY22" fmla="*/ 2342628 h 2353944"/>
              <a:gd name="connsiteX23" fmla="*/ 2368457 w 2720082"/>
              <a:gd name="connsiteY23" fmla="*/ 0 h 2353944"/>
              <a:gd name="connsiteX24" fmla="*/ 2423717 w 2720082"/>
              <a:gd name="connsiteY24" fmla="*/ 0 h 2353944"/>
              <a:gd name="connsiteX25" fmla="*/ 1012902 w 2720082"/>
              <a:gd name="connsiteY25" fmla="*/ 2351888 h 2353944"/>
              <a:gd name="connsiteX26" fmla="*/ 956305 w 2720082"/>
              <a:gd name="connsiteY26" fmla="*/ 2353944 h 2353944"/>
              <a:gd name="connsiteX27" fmla="*/ 2210008 w 2720082"/>
              <a:gd name="connsiteY27" fmla="*/ 0 h 2353944"/>
              <a:gd name="connsiteX28" fmla="*/ 2265568 w 2720082"/>
              <a:gd name="connsiteY28" fmla="*/ 0 h 2353944"/>
              <a:gd name="connsiteX29" fmla="*/ 853401 w 2720082"/>
              <a:gd name="connsiteY29" fmla="*/ 2353944 h 2353944"/>
              <a:gd name="connsiteX30" fmla="*/ 799376 w 2720082"/>
              <a:gd name="connsiteY30" fmla="*/ 2351372 h 2353944"/>
              <a:gd name="connsiteX31" fmla="*/ 2052846 w 2720082"/>
              <a:gd name="connsiteY31" fmla="*/ 0 h 2353944"/>
              <a:gd name="connsiteX32" fmla="*/ 2108046 w 2720082"/>
              <a:gd name="connsiteY32" fmla="*/ 0 h 2353944"/>
              <a:gd name="connsiteX33" fmla="*/ 703160 w 2720082"/>
              <a:gd name="connsiteY33" fmla="*/ 2342628 h 2353944"/>
              <a:gd name="connsiteX34" fmla="*/ 651707 w 2720082"/>
              <a:gd name="connsiteY34" fmla="*/ 2335939 h 2353944"/>
              <a:gd name="connsiteX35" fmla="*/ 1894218 w 2720082"/>
              <a:gd name="connsiteY35" fmla="*/ 0 h 2353944"/>
              <a:gd name="connsiteX36" fmla="*/ 1949898 w 2720082"/>
              <a:gd name="connsiteY36" fmla="*/ 0 h 2353944"/>
              <a:gd name="connsiteX37" fmla="*/ 558067 w 2720082"/>
              <a:gd name="connsiteY37" fmla="*/ 2319992 h 2353944"/>
              <a:gd name="connsiteX38" fmla="*/ 509187 w 2720082"/>
              <a:gd name="connsiteY38" fmla="*/ 2309190 h 2353944"/>
              <a:gd name="connsiteX39" fmla="*/ 1736520 w 2720082"/>
              <a:gd name="connsiteY39" fmla="*/ 0 h 2353944"/>
              <a:gd name="connsiteX40" fmla="*/ 1791955 w 2720082"/>
              <a:gd name="connsiteY40" fmla="*/ 0 h 2353944"/>
              <a:gd name="connsiteX41" fmla="*/ 420173 w 2720082"/>
              <a:gd name="connsiteY41" fmla="*/ 2286553 h 2353944"/>
              <a:gd name="connsiteX42" fmla="*/ 372839 w 2720082"/>
              <a:gd name="connsiteY42" fmla="*/ 2273180 h 2353944"/>
              <a:gd name="connsiteX43" fmla="*/ 1579093 w 2720082"/>
              <a:gd name="connsiteY43" fmla="*/ 0 h 2353944"/>
              <a:gd name="connsiteX44" fmla="*/ 1634424 w 2720082"/>
              <a:gd name="connsiteY44" fmla="*/ 0 h 2353944"/>
              <a:gd name="connsiteX45" fmla="*/ 287942 w 2720082"/>
              <a:gd name="connsiteY45" fmla="*/ 2244372 h 2353944"/>
              <a:gd name="connsiteX46" fmla="*/ 243178 w 2720082"/>
              <a:gd name="connsiteY46" fmla="*/ 2226881 h 2353944"/>
              <a:gd name="connsiteX47" fmla="*/ 1420975 w 2720082"/>
              <a:gd name="connsiteY47" fmla="*/ 0 h 2353944"/>
              <a:gd name="connsiteX48" fmla="*/ 1476449 w 2720082"/>
              <a:gd name="connsiteY48" fmla="*/ 0 h 2353944"/>
              <a:gd name="connsiteX49" fmla="*/ 161370 w 2720082"/>
              <a:gd name="connsiteY49" fmla="*/ 2191898 h 2353944"/>
              <a:gd name="connsiteX50" fmla="*/ 118150 w 2720082"/>
              <a:gd name="connsiteY50" fmla="*/ 2171836 h 2353944"/>
              <a:gd name="connsiteX51" fmla="*/ 1262963 w 2720082"/>
              <a:gd name="connsiteY51" fmla="*/ 0 h 2353944"/>
              <a:gd name="connsiteX52" fmla="*/ 1318461 w 2720082"/>
              <a:gd name="connsiteY52" fmla="*/ 0 h 2353944"/>
              <a:gd name="connsiteX53" fmla="*/ 39943 w 2720082"/>
              <a:gd name="connsiteY53" fmla="*/ 2131197 h 2353944"/>
              <a:gd name="connsiteX54" fmla="*/ 0 w 2720082"/>
              <a:gd name="connsiteY54" fmla="*/ 2108233 h 2353944"/>
              <a:gd name="connsiteX55" fmla="*/ 0 w 2720082"/>
              <a:gd name="connsiteY55" fmla="*/ 2105501 h 2353944"/>
              <a:gd name="connsiteX56" fmla="*/ 1105369 w 2720082"/>
              <a:gd name="connsiteY56" fmla="*/ 0 h 2353944"/>
              <a:gd name="connsiteX57" fmla="*/ 1160897 w 2720082"/>
              <a:gd name="connsiteY57" fmla="*/ 0 h 2353944"/>
              <a:gd name="connsiteX58" fmla="*/ 0 w 2720082"/>
              <a:gd name="connsiteY58" fmla="*/ 1935666 h 2353944"/>
              <a:gd name="connsiteX59" fmla="*/ 0 w 2720082"/>
              <a:gd name="connsiteY59" fmla="*/ 1842875 h 2353944"/>
              <a:gd name="connsiteX60" fmla="*/ 947533 w 2720082"/>
              <a:gd name="connsiteY60" fmla="*/ 0 h 2353944"/>
              <a:gd name="connsiteX61" fmla="*/ 1002991 w 2720082"/>
              <a:gd name="connsiteY61" fmla="*/ 0 h 2353944"/>
              <a:gd name="connsiteX62" fmla="*/ 0 w 2720082"/>
              <a:gd name="connsiteY62" fmla="*/ 1672196 h 2353944"/>
              <a:gd name="connsiteX63" fmla="*/ 0 w 2720082"/>
              <a:gd name="connsiteY63" fmla="*/ 1579739 h 2353944"/>
              <a:gd name="connsiteX64" fmla="*/ 789230 w 2720082"/>
              <a:gd name="connsiteY64" fmla="*/ 0 h 2353944"/>
              <a:gd name="connsiteX65" fmla="*/ 844679 w 2720082"/>
              <a:gd name="connsiteY65" fmla="*/ 0 h 2353944"/>
              <a:gd name="connsiteX66" fmla="*/ 0 w 2720082"/>
              <a:gd name="connsiteY66" fmla="*/ 1407709 h 2353944"/>
              <a:gd name="connsiteX67" fmla="*/ 0 w 2720082"/>
              <a:gd name="connsiteY67" fmla="*/ 1315525 h 2353944"/>
              <a:gd name="connsiteX68" fmla="*/ 631264 w 2720082"/>
              <a:gd name="connsiteY68" fmla="*/ 0 h 2353944"/>
              <a:gd name="connsiteX69" fmla="*/ 686705 w 2720082"/>
              <a:gd name="connsiteY69" fmla="*/ 0 h 2353944"/>
              <a:gd name="connsiteX70" fmla="*/ 0 w 2720082"/>
              <a:gd name="connsiteY70" fmla="*/ 1144568 h 2353944"/>
              <a:gd name="connsiteX71" fmla="*/ 0 w 2720082"/>
              <a:gd name="connsiteY71" fmla="*/ 1052347 h 2353944"/>
              <a:gd name="connsiteX72" fmla="*/ 473691 w 2720082"/>
              <a:gd name="connsiteY72" fmla="*/ 0 h 2353944"/>
              <a:gd name="connsiteX73" fmla="*/ 528972 w 2720082"/>
              <a:gd name="connsiteY73" fmla="*/ 0 h 2353944"/>
              <a:gd name="connsiteX74" fmla="*/ 0 w 2720082"/>
              <a:gd name="connsiteY74" fmla="*/ 881931 h 2353944"/>
              <a:gd name="connsiteX75" fmla="*/ 0 w 2720082"/>
              <a:gd name="connsiteY75" fmla="*/ 789627 h 2353944"/>
              <a:gd name="connsiteX76" fmla="*/ 315483 w 2720082"/>
              <a:gd name="connsiteY76" fmla="*/ 0 h 2353944"/>
              <a:gd name="connsiteX77" fmla="*/ 371047 w 2720082"/>
              <a:gd name="connsiteY77" fmla="*/ 0 h 2353944"/>
              <a:gd name="connsiteX78" fmla="*/ 0 w 2720082"/>
              <a:gd name="connsiteY78" fmla="*/ 618565 h 2353944"/>
              <a:gd name="connsiteX79" fmla="*/ 0 w 2720082"/>
              <a:gd name="connsiteY79" fmla="*/ 525938 h 2353944"/>
              <a:gd name="connsiteX80" fmla="*/ 157754 w 2720082"/>
              <a:gd name="connsiteY80" fmla="*/ 0 h 2353944"/>
              <a:gd name="connsiteX81" fmla="*/ 213214 w 2720082"/>
              <a:gd name="connsiteY81" fmla="*/ 0 h 2353944"/>
              <a:gd name="connsiteX82" fmla="*/ 0 w 2720082"/>
              <a:gd name="connsiteY82" fmla="*/ 355407 h 2353944"/>
              <a:gd name="connsiteX83" fmla="*/ 0 w 2720082"/>
              <a:gd name="connsiteY83" fmla="*/ 262962 h 2353944"/>
              <a:gd name="connsiteX84" fmla="*/ 0 w 2720082"/>
              <a:gd name="connsiteY84" fmla="*/ 0 h 2353944"/>
              <a:gd name="connsiteX85" fmla="*/ 55116 w 2720082"/>
              <a:gd name="connsiteY85" fmla="*/ 0 h 2353944"/>
              <a:gd name="connsiteX86" fmla="*/ 0 w 2720082"/>
              <a:gd name="connsiteY86" fmla="*/ 91868 h 235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720082" h="2353944">
                <a:moveTo>
                  <a:pt x="2602771" y="1188244"/>
                </a:moveTo>
                <a:cubicBezTo>
                  <a:pt x="2526108" y="1390417"/>
                  <a:pt x="2414457" y="1574582"/>
                  <a:pt x="2275021" y="1734570"/>
                </a:cubicBezTo>
                <a:close/>
                <a:moveTo>
                  <a:pt x="2708764" y="748406"/>
                </a:moveTo>
                <a:cubicBezTo>
                  <a:pt x="2704133" y="789561"/>
                  <a:pt x="2697958" y="830203"/>
                  <a:pt x="2690756" y="870842"/>
                </a:cubicBezTo>
                <a:lnTo>
                  <a:pt x="2035256" y="1963491"/>
                </a:lnTo>
                <a:cubicBezTo>
                  <a:pt x="2002840" y="1989213"/>
                  <a:pt x="1969910" y="2013904"/>
                  <a:pt x="1935437" y="2037569"/>
                </a:cubicBezTo>
                <a:close/>
                <a:moveTo>
                  <a:pt x="2718024" y="469073"/>
                </a:moveTo>
                <a:cubicBezTo>
                  <a:pt x="2719054" y="495310"/>
                  <a:pt x="2720082" y="521032"/>
                  <a:pt x="2720082" y="547266"/>
                </a:cubicBezTo>
                <a:cubicBezTo>
                  <a:pt x="2720082" y="551381"/>
                  <a:pt x="2719570" y="554983"/>
                  <a:pt x="2719570" y="559098"/>
                </a:cubicBezTo>
                <a:lnTo>
                  <a:pt x="1772851" y="2136856"/>
                </a:lnTo>
                <a:cubicBezTo>
                  <a:pt x="1746609" y="2150744"/>
                  <a:pt x="1719854" y="2164635"/>
                  <a:pt x="1693100" y="2177496"/>
                </a:cubicBezTo>
                <a:close/>
                <a:moveTo>
                  <a:pt x="2694356" y="245810"/>
                </a:moveTo>
                <a:cubicBezTo>
                  <a:pt x="2698474" y="270502"/>
                  <a:pt x="2702074" y="295196"/>
                  <a:pt x="2705161" y="320403"/>
                </a:cubicBezTo>
                <a:lnTo>
                  <a:pt x="1555207" y="2236654"/>
                </a:lnTo>
                <a:cubicBezTo>
                  <a:pt x="1532053" y="2245914"/>
                  <a:pt x="1508386" y="2254145"/>
                  <a:pt x="1484719" y="2261862"/>
                </a:cubicBezTo>
                <a:close/>
                <a:moveTo>
                  <a:pt x="2651136" y="54441"/>
                </a:moveTo>
                <a:cubicBezTo>
                  <a:pt x="2657312" y="76048"/>
                  <a:pt x="2662972" y="97140"/>
                  <a:pt x="2668117" y="118745"/>
                </a:cubicBezTo>
                <a:lnTo>
                  <a:pt x="1360204" y="2298902"/>
                </a:lnTo>
                <a:cubicBezTo>
                  <a:pt x="1339108" y="2304559"/>
                  <a:pt x="1317500" y="2309190"/>
                  <a:pt x="1295889" y="2313819"/>
                </a:cubicBezTo>
                <a:close/>
                <a:moveTo>
                  <a:pt x="2525769" y="0"/>
                </a:moveTo>
                <a:lnTo>
                  <a:pt x="2581328" y="0"/>
                </a:lnTo>
                <a:lnTo>
                  <a:pt x="1180636" y="2334912"/>
                </a:lnTo>
                <a:cubicBezTo>
                  <a:pt x="1160570" y="2337997"/>
                  <a:pt x="1140501" y="2340569"/>
                  <a:pt x="1120436" y="2342628"/>
                </a:cubicBezTo>
                <a:close/>
                <a:moveTo>
                  <a:pt x="2368457" y="0"/>
                </a:moveTo>
                <a:lnTo>
                  <a:pt x="2423717" y="0"/>
                </a:lnTo>
                <a:lnTo>
                  <a:pt x="1012902" y="2351888"/>
                </a:lnTo>
                <a:cubicBezTo>
                  <a:pt x="993864" y="2352917"/>
                  <a:pt x="975343" y="2353430"/>
                  <a:pt x="956305" y="2353944"/>
                </a:cubicBezTo>
                <a:close/>
                <a:moveTo>
                  <a:pt x="2210008" y="0"/>
                </a:moveTo>
                <a:lnTo>
                  <a:pt x="2265568" y="0"/>
                </a:lnTo>
                <a:lnTo>
                  <a:pt x="853401" y="2353944"/>
                </a:lnTo>
                <a:cubicBezTo>
                  <a:pt x="835393" y="2352917"/>
                  <a:pt x="817385" y="2352402"/>
                  <a:pt x="799376" y="2351372"/>
                </a:cubicBezTo>
                <a:close/>
                <a:moveTo>
                  <a:pt x="2052846" y="0"/>
                </a:moveTo>
                <a:lnTo>
                  <a:pt x="2108046" y="0"/>
                </a:lnTo>
                <a:lnTo>
                  <a:pt x="703160" y="2342628"/>
                </a:lnTo>
                <a:cubicBezTo>
                  <a:pt x="686182" y="2340569"/>
                  <a:pt x="668688" y="2338512"/>
                  <a:pt x="651707" y="2335939"/>
                </a:cubicBezTo>
                <a:close/>
                <a:moveTo>
                  <a:pt x="1894218" y="0"/>
                </a:moveTo>
                <a:lnTo>
                  <a:pt x="1949898" y="0"/>
                </a:lnTo>
                <a:lnTo>
                  <a:pt x="558067" y="2319992"/>
                </a:lnTo>
                <a:cubicBezTo>
                  <a:pt x="541601" y="2316907"/>
                  <a:pt x="525650" y="2312790"/>
                  <a:pt x="509187" y="2309190"/>
                </a:cubicBezTo>
                <a:close/>
                <a:moveTo>
                  <a:pt x="1736520" y="0"/>
                </a:moveTo>
                <a:lnTo>
                  <a:pt x="1791955" y="0"/>
                </a:lnTo>
                <a:lnTo>
                  <a:pt x="420173" y="2286553"/>
                </a:lnTo>
                <a:cubicBezTo>
                  <a:pt x="404225" y="2282439"/>
                  <a:pt x="388275" y="2277810"/>
                  <a:pt x="372839" y="2273180"/>
                </a:cubicBezTo>
                <a:close/>
                <a:moveTo>
                  <a:pt x="1579093" y="0"/>
                </a:moveTo>
                <a:lnTo>
                  <a:pt x="1634424" y="0"/>
                </a:lnTo>
                <a:lnTo>
                  <a:pt x="287942" y="2244372"/>
                </a:lnTo>
                <a:cubicBezTo>
                  <a:pt x="273022" y="2239227"/>
                  <a:pt x="258099" y="2233053"/>
                  <a:pt x="243178" y="2226881"/>
                </a:cubicBezTo>
                <a:close/>
                <a:moveTo>
                  <a:pt x="1420975" y="0"/>
                </a:moveTo>
                <a:lnTo>
                  <a:pt x="1476449" y="0"/>
                </a:lnTo>
                <a:lnTo>
                  <a:pt x="161370" y="2191898"/>
                </a:lnTo>
                <a:cubicBezTo>
                  <a:pt x="146965" y="2185212"/>
                  <a:pt x="132557" y="2179037"/>
                  <a:pt x="118150" y="2171836"/>
                </a:cubicBezTo>
                <a:close/>
                <a:moveTo>
                  <a:pt x="1262963" y="0"/>
                </a:moveTo>
                <a:lnTo>
                  <a:pt x="1318461" y="0"/>
                </a:lnTo>
                <a:lnTo>
                  <a:pt x="39943" y="2131197"/>
                </a:lnTo>
                <a:lnTo>
                  <a:pt x="0" y="2108233"/>
                </a:lnTo>
                <a:lnTo>
                  <a:pt x="0" y="2105501"/>
                </a:lnTo>
                <a:close/>
                <a:moveTo>
                  <a:pt x="1105369" y="0"/>
                </a:moveTo>
                <a:lnTo>
                  <a:pt x="1160897" y="0"/>
                </a:lnTo>
                <a:lnTo>
                  <a:pt x="0" y="1935666"/>
                </a:lnTo>
                <a:lnTo>
                  <a:pt x="0" y="1842875"/>
                </a:lnTo>
                <a:close/>
                <a:moveTo>
                  <a:pt x="947533" y="0"/>
                </a:moveTo>
                <a:lnTo>
                  <a:pt x="1002991" y="0"/>
                </a:lnTo>
                <a:lnTo>
                  <a:pt x="0" y="1672196"/>
                </a:lnTo>
                <a:lnTo>
                  <a:pt x="0" y="1579739"/>
                </a:lnTo>
                <a:close/>
                <a:moveTo>
                  <a:pt x="789230" y="0"/>
                </a:moveTo>
                <a:lnTo>
                  <a:pt x="844679" y="0"/>
                </a:lnTo>
                <a:lnTo>
                  <a:pt x="0" y="1407709"/>
                </a:lnTo>
                <a:lnTo>
                  <a:pt x="0" y="1315525"/>
                </a:lnTo>
                <a:close/>
                <a:moveTo>
                  <a:pt x="631264" y="0"/>
                </a:moveTo>
                <a:lnTo>
                  <a:pt x="686705" y="0"/>
                </a:lnTo>
                <a:lnTo>
                  <a:pt x="0" y="1144568"/>
                </a:lnTo>
                <a:lnTo>
                  <a:pt x="0" y="1052347"/>
                </a:lnTo>
                <a:close/>
                <a:moveTo>
                  <a:pt x="473691" y="0"/>
                </a:moveTo>
                <a:lnTo>
                  <a:pt x="528972" y="0"/>
                </a:lnTo>
                <a:lnTo>
                  <a:pt x="0" y="881931"/>
                </a:lnTo>
                <a:lnTo>
                  <a:pt x="0" y="789627"/>
                </a:lnTo>
                <a:close/>
                <a:moveTo>
                  <a:pt x="315483" y="0"/>
                </a:moveTo>
                <a:lnTo>
                  <a:pt x="371047" y="0"/>
                </a:lnTo>
                <a:lnTo>
                  <a:pt x="0" y="618565"/>
                </a:lnTo>
                <a:lnTo>
                  <a:pt x="0" y="525938"/>
                </a:lnTo>
                <a:close/>
                <a:moveTo>
                  <a:pt x="157754" y="0"/>
                </a:moveTo>
                <a:lnTo>
                  <a:pt x="213214" y="0"/>
                </a:lnTo>
                <a:lnTo>
                  <a:pt x="0" y="355407"/>
                </a:lnTo>
                <a:lnTo>
                  <a:pt x="0" y="262962"/>
                </a:lnTo>
                <a:close/>
                <a:moveTo>
                  <a:pt x="0" y="0"/>
                </a:moveTo>
                <a:lnTo>
                  <a:pt x="55116" y="0"/>
                </a:lnTo>
                <a:lnTo>
                  <a:pt x="0" y="9186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" name="Subtitle 12"/>
          <p:cNvSpPr>
            <a:spLocks noGrp="1"/>
          </p:cNvSpPr>
          <p:nvPr>
            <p:ph type="body" idx="17826305" hasCustomPrompt="1"/>
            <p:custDataLst>
              <p:tags r:id="rId5"/>
            </p:custDataLst>
          </p:nvPr>
        </p:nvSpPr>
        <p:spPr>
          <a:xfrm>
            <a:off x="3364971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</a:p>
        </p:txBody>
      </p:sp>
      <p:sp>
        <p:nvSpPr>
          <p:cNvPr id="6" name="标题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3364089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b="1" spc="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谢谢观看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2025/9/22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4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5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6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7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8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9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0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1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2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3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4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5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6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7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默认位置-并列-3_19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5"/>
            </p:custDataLst>
          </p:nvPr>
        </p:nvSpPr>
        <p:spPr>
          <a:xfrm>
            <a:off x="609600" y="1701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822960" y="1915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778000" y="1600200"/>
            <a:ext cx="980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778000" y="2108200"/>
            <a:ext cx="980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609600" y="34290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4" hasCustomPrompt="1"/>
            <p:custDataLst>
              <p:tags r:id="rId10"/>
            </p:custDataLst>
          </p:nvPr>
        </p:nvSpPr>
        <p:spPr>
          <a:xfrm>
            <a:off x="822960" y="36423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1778000" y="3327400"/>
            <a:ext cx="980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1778000" y="3835400"/>
            <a:ext cx="980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609600" y="51562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21" name="图片占位符 20"/>
          <p:cNvSpPr>
            <a:spLocks noGrp="1"/>
          </p:cNvSpPr>
          <p:nvPr>
            <p:ph type="pic" idx="16396" hasCustomPrompt="1"/>
            <p:custDataLst>
              <p:tags r:id="rId14"/>
            </p:custDataLst>
          </p:nvPr>
        </p:nvSpPr>
        <p:spPr>
          <a:xfrm>
            <a:off x="822960" y="53695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1778000" y="5054600"/>
            <a:ext cx="980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1778000" y="5562600"/>
            <a:ext cx="980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7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5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09600" y="279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762000" y="27940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762000" y="3302000"/>
            <a:ext cx="6172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609600" y="4826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762000" y="48260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762000" y="5334000"/>
            <a:ext cx="6172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单击此处添加标题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0" hasCustomPrompt="1"/>
            <p:custDataLst>
              <p:tags r:id="rId5"/>
            </p:custDataLst>
          </p:nvPr>
        </p:nvSpPr>
        <p:spPr>
          <a:xfrm>
            <a:off x="2032000" y="1803400"/>
            <a:ext cx="2336800" cy="2336800"/>
          </a:xfrm>
          <a:custGeom>
            <a:avLst/>
            <a:gdLst>
              <a:gd name="connisteX0" fmla="*/ 0 w 2336800"/>
              <a:gd name="connsiteY0" fmla="*/ 1168400 h 2336800"/>
              <a:gd name="connisteX1" fmla="*/ 1168400 w 2336800"/>
              <a:gd name="connsiteY1" fmla="*/ 0 h 2336800"/>
              <a:gd name="connisteX2" fmla="*/ 1168400 w 2336800"/>
              <a:gd name="connsiteY2" fmla="*/ 0 h 2336800"/>
              <a:gd name="connisteX3" fmla="*/ 2336800 w 2336800"/>
              <a:gd name="connsiteY3" fmla="*/ 1168400 h 2336800"/>
              <a:gd name="connisteX4" fmla="*/ 2336800 w 2336800"/>
              <a:gd name="connsiteY4" fmla="*/ 1168400 h 2336800"/>
              <a:gd name="connisteX5" fmla="*/ 1168400 w 2336800"/>
              <a:gd name="connsiteY5" fmla="*/ 2336800 h 2336800"/>
              <a:gd name="connisteX6" fmla="*/ 1168400 w 2336800"/>
              <a:gd name="connsiteY6" fmla="*/ 2336800 h 2336800"/>
              <a:gd name="connisteX7" fmla="*/ 0 w 2336800"/>
              <a:gd name="connsiteY7" fmla="*/ 1168400 h 2336800"/>
              <a:gd name="connisteX8" fmla="*/ 0 w 2336800"/>
              <a:gd name="connsiteY8" fmla="*/ 1168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336800" h="2336800">
                <a:moveTo>
                  <a:pt x="0" y="1168400"/>
                </a:moveTo>
                <a:cubicBezTo>
                  <a:pt x="0" y="523110"/>
                  <a:pt x="523110" y="0"/>
                  <a:pt x="1168400" y="0"/>
                </a:cubicBezTo>
                <a:lnTo>
                  <a:pt x="1168400" y="0"/>
                </a:lnTo>
                <a:cubicBezTo>
                  <a:pt x="1813690" y="0"/>
                  <a:pt x="2336800" y="523110"/>
                  <a:pt x="2336800" y="1168400"/>
                </a:cubicBezTo>
                <a:lnTo>
                  <a:pt x="2336800" y="1168400"/>
                </a:lnTo>
                <a:cubicBezTo>
                  <a:pt x="2336800" y="1813690"/>
                  <a:pt x="1813690" y="2336800"/>
                  <a:pt x="1168400" y="2336800"/>
                </a:cubicBezTo>
                <a:lnTo>
                  <a:pt x="1168400" y="2336800"/>
                </a:lnTo>
                <a:cubicBezTo>
                  <a:pt x="523110" y="2336800"/>
                  <a:pt x="0" y="1813690"/>
                  <a:pt x="0" y="1168400"/>
                </a:cubicBezTo>
                <a:lnTo>
                  <a:pt x="0" y="11684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44958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5054600"/>
            <a:ext cx="5181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1" hasCustomPrompt="1"/>
            <p:custDataLst>
              <p:tags r:id="rId8"/>
            </p:custDataLst>
          </p:nvPr>
        </p:nvSpPr>
        <p:spPr>
          <a:xfrm>
            <a:off x="7823200" y="1803400"/>
            <a:ext cx="2336800" cy="2336800"/>
          </a:xfrm>
          <a:custGeom>
            <a:avLst/>
            <a:gdLst>
              <a:gd name="connisteX0" fmla="*/ 0 w 2336800"/>
              <a:gd name="connsiteY0" fmla="*/ 1168400 h 2336800"/>
              <a:gd name="connisteX1" fmla="*/ 1168400 w 2336800"/>
              <a:gd name="connsiteY1" fmla="*/ 0 h 2336800"/>
              <a:gd name="connisteX2" fmla="*/ 1168400 w 2336800"/>
              <a:gd name="connsiteY2" fmla="*/ 0 h 2336800"/>
              <a:gd name="connisteX3" fmla="*/ 2336800 w 2336800"/>
              <a:gd name="connsiteY3" fmla="*/ 1168400 h 2336800"/>
              <a:gd name="connisteX4" fmla="*/ 2336800 w 2336800"/>
              <a:gd name="connsiteY4" fmla="*/ 1168400 h 2336800"/>
              <a:gd name="connisteX5" fmla="*/ 1168400 w 2336800"/>
              <a:gd name="connsiteY5" fmla="*/ 2336800 h 2336800"/>
              <a:gd name="connisteX6" fmla="*/ 1168400 w 2336800"/>
              <a:gd name="connsiteY6" fmla="*/ 2336800 h 2336800"/>
              <a:gd name="connisteX7" fmla="*/ 0 w 2336800"/>
              <a:gd name="connsiteY7" fmla="*/ 1168400 h 2336800"/>
              <a:gd name="connisteX8" fmla="*/ 0 w 2336800"/>
              <a:gd name="connsiteY8" fmla="*/ 1168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336800" h="2336800">
                <a:moveTo>
                  <a:pt x="0" y="1168400"/>
                </a:moveTo>
                <a:cubicBezTo>
                  <a:pt x="0" y="523110"/>
                  <a:pt x="523110" y="0"/>
                  <a:pt x="1168400" y="0"/>
                </a:cubicBezTo>
                <a:lnTo>
                  <a:pt x="1168400" y="0"/>
                </a:lnTo>
                <a:cubicBezTo>
                  <a:pt x="1813690" y="0"/>
                  <a:pt x="2336800" y="523110"/>
                  <a:pt x="2336800" y="1168400"/>
                </a:cubicBezTo>
                <a:lnTo>
                  <a:pt x="2336800" y="1168400"/>
                </a:lnTo>
                <a:cubicBezTo>
                  <a:pt x="2336800" y="1813690"/>
                  <a:pt x="1813690" y="2336800"/>
                  <a:pt x="1168400" y="2336800"/>
                </a:cubicBezTo>
                <a:lnTo>
                  <a:pt x="1168400" y="2336800"/>
                </a:lnTo>
                <a:cubicBezTo>
                  <a:pt x="523110" y="2336800"/>
                  <a:pt x="0" y="1813690"/>
                  <a:pt x="0" y="1168400"/>
                </a:cubicBezTo>
                <a:lnTo>
                  <a:pt x="0" y="11684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400800" y="44958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400800" y="5054600"/>
            <a:ext cx="5181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-默认位置-并列-27_20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9144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5"/>
            </p:custDataLst>
          </p:nvPr>
        </p:nvSpPr>
        <p:spPr>
          <a:xfrm>
            <a:off x="609600" y="19812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781050" y="21844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01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574800" y="1828800"/>
            <a:ext cx="10007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574800" y="2286000"/>
            <a:ext cx="10007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9"/>
            </p:custDataLst>
          </p:nvPr>
        </p:nvSpPr>
        <p:spPr>
          <a:xfrm>
            <a:off x="609600" y="36576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781050" y="38608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02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1574800" y="3505200"/>
            <a:ext cx="10007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1574800" y="3962400"/>
            <a:ext cx="10007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609600" y="53340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4" hasCustomPrompt="1"/>
            <p:custDataLst>
              <p:tags r:id="rId14"/>
            </p:custDataLst>
          </p:nvPr>
        </p:nvSpPr>
        <p:spPr>
          <a:xfrm>
            <a:off x="781050" y="55372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03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5"/>
            </p:custDataLst>
          </p:nvPr>
        </p:nvSpPr>
        <p:spPr>
          <a:xfrm>
            <a:off x="1574800" y="5181600"/>
            <a:ext cx="10007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6"/>
            </p:custDataLst>
          </p:nvPr>
        </p:nvSpPr>
        <p:spPr>
          <a:xfrm>
            <a:off x="1574800" y="5638800"/>
            <a:ext cx="10007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-方向错位-并列-26_12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5"/>
            </p:custDataLst>
          </p:nvPr>
        </p:nvSpPr>
        <p:spPr>
          <a:xfrm>
            <a:off x="609600" y="1524000"/>
            <a:ext cx="8432800" cy="2209800"/>
          </a:xfrm>
          <a:custGeom>
            <a:avLst/>
            <a:gdLst>
              <a:gd name="connisteX0" fmla="*/ 0 w 8432800"/>
              <a:gd name="connsiteY0" fmla="*/ 203200 h 2209800"/>
              <a:gd name="connisteX1" fmla="*/ 203200 w 8432800"/>
              <a:gd name="connsiteY1" fmla="*/ 0 h 2209800"/>
              <a:gd name="connisteX2" fmla="*/ 8432800 w 8432800"/>
              <a:gd name="connsiteY2" fmla="*/ 0 h 2209800"/>
              <a:gd name="connisteX3" fmla="*/ 8432800 w 8432800"/>
              <a:gd name="connsiteY3" fmla="*/ 2209800 h 2209800"/>
              <a:gd name="connisteX4" fmla="*/ 203200 w 8432800"/>
              <a:gd name="connsiteY4" fmla="*/ 2209800 h 2209800"/>
              <a:gd name="connisteX5" fmla="*/ 0 w 8432800"/>
              <a:gd name="connsiteY5" fmla="*/ 2006600 h 2209800"/>
              <a:gd name="connisteX6" fmla="*/ 0 w 84328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8432800" y="0"/>
                </a:lnTo>
                <a:lnTo>
                  <a:pt x="84328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6"/>
            </p:custDataLst>
          </p:nvPr>
        </p:nvSpPr>
        <p:spPr>
          <a:xfrm>
            <a:off x="9042400" y="1524000"/>
            <a:ext cx="2540000" cy="2209800"/>
          </a:xfrm>
          <a:custGeom>
            <a:avLst/>
            <a:gdLst>
              <a:gd name="connisteX0" fmla="*/ 0 w 2540000"/>
              <a:gd name="connsiteY0" fmla="*/ 0 h 2209800"/>
              <a:gd name="connisteX1" fmla="*/ 2336800 w 2540000"/>
              <a:gd name="connsiteY1" fmla="*/ 0 h 2209800"/>
              <a:gd name="connisteX2" fmla="*/ 2540000 w 2540000"/>
              <a:gd name="connsiteY2" fmla="*/ 203200 h 2209800"/>
              <a:gd name="connisteX3" fmla="*/ 2540000 w 2540000"/>
              <a:gd name="connsiteY3" fmla="*/ 2006600 h 2209800"/>
              <a:gd name="connisteX4" fmla="*/ 2336800 w 2540000"/>
              <a:gd name="connsiteY4" fmla="*/ 2209800 h 2209800"/>
              <a:gd name="connisteX5" fmla="*/ 0 w 2540000"/>
              <a:gd name="connsiteY5" fmla="*/ 2209800 h 2209800"/>
              <a:gd name="connisteX6" fmla="*/ 0 w 2540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0"/>
                </a:moveTo>
                <a:lnTo>
                  <a:pt x="2336800" y="0"/>
                </a:lnTo>
                <a:cubicBezTo>
                  <a:pt x="2449024" y="0"/>
                  <a:pt x="2540000" y="90976"/>
                  <a:pt x="2540000" y="203200"/>
                </a:cubicBezTo>
                <a:lnTo>
                  <a:pt x="2540000" y="2006600"/>
                </a:lnTo>
                <a:cubicBezTo>
                  <a:pt x="2540000" y="2118824"/>
                  <a:pt x="2449024" y="2209800"/>
                  <a:pt x="2336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18923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2451100"/>
            <a:ext cx="7823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3149600" y="4038600"/>
            <a:ext cx="8432800" cy="2209800"/>
          </a:xfrm>
          <a:custGeom>
            <a:avLst/>
            <a:gdLst>
              <a:gd name="connisteX0" fmla="*/ 0 w 8432800"/>
              <a:gd name="connsiteY0" fmla="*/ 0 h 2209800"/>
              <a:gd name="connisteX1" fmla="*/ 8229600 w 8432800"/>
              <a:gd name="connsiteY1" fmla="*/ 0 h 2209800"/>
              <a:gd name="connisteX2" fmla="*/ 8432800 w 8432800"/>
              <a:gd name="connsiteY2" fmla="*/ 203200 h 2209800"/>
              <a:gd name="connisteX3" fmla="*/ 8432800 w 8432800"/>
              <a:gd name="connsiteY3" fmla="*/ 2006600 h 2209800"/>
              <a:gd name="connisteX4" fmla="*/ 8229600 w 8432800"/>
              <a:gd name="connsiteY4" fmla="*/ 2209800 h 2209800"/>
              <a:gd name="connisteX5" fmla="*/ 0 w 8432800"/>
              <a:gd name="connsiteY5" fmla="*/ 2209800 h 2209800"/>
              <a:gd name="connisteX6" fmla="*/ 0 w 8432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22098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2006600"/>
                </a:lnTo>
                <a:cubicBezTo>
                  <a:pt x="8432800" y="2118824"/>
                  <a:pt x="8341824" y="2209800"/>
                  <a:pt x="8229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0"/>
            </p:custDataLst>
          </p:nvPr>
        </p:nvSpPr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454400" y="44069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454400" y="4965700"/>
            <a:ext cx="7823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颜色错位-并列-2_12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5"/>
            </p:custDataLst>
          </p:nvPr>
        </p:nvSpPr>
        <p:spPr>
          <a:xfrm>
            <a:off x="3149600" y="1524000"/>
            <a:ext cx="8432800" cy="2209800"/>
          </a:xfrm>
          <a:custGeom>
            <a:avLst/>
            <a:gdLst>
              <a:gd name="connisteX0" fmla="*/ 0 w 8432800"/>
              <a:gd name="connsiteY0" fmla="*/ 0 h 2209800"/>
              <a:gd name="connisteX1" fmla="*/ 8229600 w 8432800"/>
              <a:gd name="connsiteY1" fmla="*/ 0 h 2209800"/>
              <a:gd name="connisteX2" fmla="*/ 8432800 w 8432800"/>
              <a:gd name="connsiteY2" fmla="*/ 203200 h 2209800"/>
              <a:gd name="connisteX3" fmla="*/ 8432800 w 8432800"/>
              <a:gd name="connsiteY3" fmla="*/ 2006600 h 2209800"/>
              <a:gd name="connisteX4" fmla="*/ 8229600 w 8432800"/>
              <a:gd name="connsiteY4" fmla="*/ 2209800 h 2209800"/>
              <a:gd name="connisteX5" fmla="*/ 0 w 8432800"/>
              <a:gd name="connsiteY5" fmla="*/ 2209800 h 2209800"/>
              <a:gd name="connisteX6" fmla="*/ 0 w 8432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22098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2006600"/>
                </a:lnTo>
                <a:cubicBezTo>
                  <a:pt x="8432800" y="2118824"/>
                  <a:pt x="8341824" y="2209800"/>
                  <a:pt x="8229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6"/>
            </p:custDataLst>
          </p:nvPr>
        </p:nvSpPr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3454400" y="18923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3454400" y="2451100"/>
            <a:ext cx="7823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3149600" y="4038600"/>
            <a:ext cx="8432800" cy="2209800"/>
          </a:xfrm>
          <a:custGeom>
            <a:avLst/>
            <a:gdLst>
              <a:gd name="connisteX0" fmla="*/ 0 w 8432800"/>
              <a:gd name="connsiteY0" fmla="*/ 0 h 2209800"/>
              <a:gd name="connisteX1" fmla="*/ 8229600 w 8432800"/>
              <a:gd name="connsiteY1" fmla="*/ 0 h 2209800"/>
              <a:gd name="connisteX2" fmla="*/ 8432800 w 8432800"/>
              <a:gd name="connsiteY2" fmla="*/ 203200 h 2209800"/>
              <a:gd name="connisteX3" fmla="*/ 8432800 w 8432800"/>
              <a:gd name="connsiteY3" fmla="*/ 2006600 h 2209800"/>
              <a:gd name="connisteX4" fmla="*/ 8229600 w 8432800"/>
              <a:gd name="connsiteY4" fmla="*/ 2209800 h 2209800"/>
              <a:gd name="connisteX5" fmla="*/ 0 w 8432800"/>
              <a:gd name="connsiteY5" fmla="*/ 2209800 h 2209800"/>
              <a:gd name="connisteX6" fmla="*/ 0 w 8432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22098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2006600"/>
                </a:lnTo>
                <a:cubicBezTo>
                  <a:pt x="8432800" y="2118824"/>
                  <a:pt x="8341824" y="2209800"/>
                  <a:pt x="8229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0"/>
            </p:custDataLst>
          </p:nvPr>
        </p:nvSpPr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454400" y="44069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454400" y="4965700"/>
            <a:ext cx="7823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默认位置-并列-31_8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5"/>
            </p:custDataLst>
          </p:nvPr>
        </p:nvSpPr>
        <p:spPr>
          <a:xfrm>
            <a:off x="609600" y="15240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6"/>
            </p:custDataLst>
          </p:nvPr>
        </p:nvSpPr>
        <p:spPr>
          <a:xfrm>
            <a:off x="914400" y="18669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794000" y="2044700"/>
            <a:ext cx="84836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794000" y="2603500"/>
            <a:ext cx="8483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609600" y="40386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0"/>
            </p:custDataLst>
          </p:nvPr>
        </p:nvSpPr>
        <p:spPr>
          <a:xfrm>
            <a:off x="914400" y="43815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2794000" y="4559300"/>
            <a:ext cx="84836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2794000" y="5118100"/>
            <a:ext cx="8483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空心弧 4"/>
          <p:cNvSpPr/>
          <p:nvPr userDrawn="1">
            <p:custDataLst>
              <p:tags r:id="rId1"/>
            </p:custDataLst>
          </p:nvPr>
        </p:nvSpPr>
        <p:spPr>
          <a:xfrm>
            <a:off x="9074785" y="333375"/>
            <a:ext cx="3117215" cy="619125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4909" h="9750">
                <a:moveTo>
                  <a:pt x="4875" y="0"/>
                </a:moveTo>
                <a:lnTo>
                  <a:pt x="4909" y="0"/>
                </a:lnTo>
                <a:lnTo>
                  <a:pt x="4909" y="1143"/>
                </a:lnTo>
                <a:lnTo>
                  <a:pt x="4875" y="1143"/>
                </a:lnTo>
                <a:cubicBezTo>
                  <a:pt x="2814" y="1143"/>
                  <a:pt x="1143" y="2814"/>
                  <a:pt x="1143" y="4875"/>
                </a:cubicBezTo>
                <a:cubicBezTo>
                  <a:pt x="1143" y="6936"/>
                  <a:pt x="2814" y="8607"/>
                  <a:pt x="4875" y="8607"/>
                </a:cubicBezTo>
                <a:lnTo>
                  <a:pt x="4909" y="8607"/>
                </a:lnTo>
                <a:lnTo>
                  <a:pt x="4909" y="9750"/>
                </a:lnTo>
                <a:lnTo>
                  <a:pt x="4875" y="9750"/>
                </a:lnTo>
                <a:cubicBezTo>
                  <a:pt x="2183" y="9750"/>
                  <a:pt x="0" y="7567"/>
                  <a:pt x="0" y="4875"/>
                </a:cubicBezTo>
                <a:cubicBezTo>
                  <a:pt x="0" y="2183"/>
                  <a:pt x="2183" y="0"/>
                  <a:pt x="487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空心弧 15"/>
          <p:cNvSpPr/>
          <p:nvPr userDrawn="1">
            <p:custDataLst>
              <p:tags r:id="rId2"/>
            </p:custDataLst>
          </p:nvPr>
        </p:nvSpPr>
        <p:spPr>
          <a:xfrm>
            <a:off x="9074785" y="3275965"/>
            <a:ext cx="3117215" cy="324866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4909" h="5116">
                <a:moveTo>
                  <a:pt x="6" y="0"/>
                </a:moveTo>
                <a:lnTo>
                  <a:pt x="1151" y="0"/>
                </a:lnTo>
                <a:lnTo>
                  <a:pt x="1151" y="1"/>
                </a:lnTo>
                <a:cubicBezTo>
                  <a:pt x="1146" y="81"/>
                  <a:pt x="1143" y="160"/>
                  <a:pt x="1143" y="241"/>
                </a:cubicBezTo>
                <a:cubicBezTo>
                  <a:pt x="1143" y="2302"/>
                  <a:pt x="2814" y="3973"/>
                  <a:pt x="4875" y="3973"/>
                </a:cubicBezTo>
                <a:lnTo>
                  <a:pt x="4909" y="3973"/>
                </a:lnTo>
                <a:lnTo>
                  <a:pt x="4909" y="5116"/>
                </a:lnTo>
                <a:lnTo>
                  <a:pt x="4875" y="5116"/>
                </a:lnTo>
                <a:cubicBezTo>
                  <a:pt x="2183" y="5116"/>
                  <a:pt x="0" y="2933"/>
                  <a:pt x="0" y="241"/>
                </a:cubicBezTo>
                <a:cubicBezTo>
                  <a:pt x="0" y="178"/>
                  <a:pt x="1" y="115"/>
                  <a:pt x="4" y="53"/>
                </a:cubicBezTo>
                <a:lnTo>
                  <a:pt x="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7541985" y="2489123"/>
            <a:ext cx="989782" cy="1879755"/>
          </a:xfrm>
        </p:spPr>
        <p:txBody>
          <a:bodyPr vert="eaVert" wrap="square" anchor="b">
            <a:normAutofit/>
          </a:bodyPr>
          <a:lstStyle>
            <a:lvl1pPr algn="ctr">
              <a:defRPr kumimoji="1" lang="zh-CN" altLang="en-US" sz="6000" b="1" i="0" u="none" strike="noStrike" kern="1200" cap="none" spc="0" normalizeH="0" baseline="0" noProof="1">
                <a:solidFill>
                  <a:schemeClr val="tx1"/>
                </a:solidFill>
                <a:latin typeface="+mj-lt"/>
                <a:ea typeface="+mj-ea"/>
                <a:cs typeface="黑体" panose="02010609060101010101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2025/9/22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颜色错位-并列-32_8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1" hasCustomPrompt="1"/>
            <p:custDataLst>
              <p:tags r:id="rId5"/>
            </p:custDataLst>
          </p:nvPr>
        </p:nvSpPr>
        <p:spPr>
          <a:xfrm>
            <a:off x="609600" y="15240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1016000" y="18669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idx="16390" hasCustomPrompt="1"/>
            <p:custDataLst>
              <p:tags r:id="rId7"/>
            </p:custDataLst>
          </p:nvPr>
        </p:nvSpPr>
        <p:spPr>
          <a:xfrm>
            <a:off x="1371600" y="22225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895600" y="2044700"/>
            <a:ext cx="828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895600" y="2603500"/>
            <a:ext cx="8280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09600" y="40386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5" hasCustomPrompt="1"/>
            <p:custDataLst>
              <p:tags r:id="rId11"/>
            </p:custDataLst>
          </p:nvPr>
        </p:nvSpPr>
        <p:spPr>
          <a:xfrm>
            <a:off x="1016000" y="43815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9" name="图片占位符 18"/>
          <p:cNvSpPr>
            <a:spLocks noGrp="1"/>
          </p:cNvSpPr>
          <p:nvPr>
            <p:ph type="pic" idx="16393" hasCustomPrompt="1"/>
            <p:custDataLst>
              <p:tags r:id="rId12"/>
            </p:custDataLst>
          </p:nvPr>
        </p:nvSpPr>
        <p:spPr>
          <a:xfrm>
            <a:off x="1371600" y="47371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3"/>
            </p:custDataLst>
          </p:nvPr>
        </p:nvSpPr>
        <p:spPr>
          <a:xfrm>
            <a:off x="2895600" y="4559300"/>
            <a:ext cx="828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2895600" y="5118100"/>
            <a:ext cx="8280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图中标下内-装饰上-默认位置-并列-51_40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35306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5"/>
            </p:custDataLst>
          </p:nvPr>
        </p:nvSpPr>
        <p:spPr>
          <a:xfrm>
            <a:off x="609600" y="609600"/>
            <a:ext cx="10972800" cy="2387600"/>
          </a:xfrm>
          <a:custGeom>
            <a:avLst/>
            <a:gdLst>
              <a:gd name="connisteX0" fmla="*/ 0 w 10972800"/>
              <a:gd name="connsiteY0" fmla="*/ 203200 h 2387600"/>
              <a:gd name="connisteX1" fmla="*/ 203200 w 10972800"/>
              <a:gd name="connsiteY1" fmla="*/ 0 h 2387600"/>
              <a:gd name="connisteX2" fmla="*/ 10769600 w 10972800"/>
              <a:gd name="connsiteY2" fmla="*/ 0 h 2387600"/>
              <a:gd name="connisteX3" fmla="*/ 10972800 w 10972800"/>
              <a:gd name="connsiteY3" fmla="*/ 203200 h 2387600"/>
              <a:gd name="connisteX4" fmla="*/ 10972800 w 10972800"/>
              <a:gd name="connsiteY4" fmla="*/ 2184400 h 2387600"/>
              <a:gd name="connisteX5" fmla="*/ 10769600 w 10972800"/>
              <a:gd name="connsiteY5" fmla="*/ 2387600 h 2387600"/>
              <a:gd name="connisteX6" fmla="*/ 203200 w 10972800"/>
              <a:gd name="connsiteY6" fmla="*/ 2387600 h 2387600"/>
              <a:gd name="connisteX7" fmla="*/ 0 w 10972800"/>
              <a:gd name="connsiteY7" fmla="*/ 2184400 h 2387600"/>
              <a:gd name="connisteX8" fmla="*/ 0 w 10972800"/>
              <a:gd name="connsiteY8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84400"/>
                </a:lnTo>
                <a:cubicBezTo>
                  <a:pt x="10972800" y="2296624"/>
                  <a:pt x="10881824" y="2387600"/>
                  <a:pt x="107696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762000" y="4521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762000" y="5029200"/>
            <a:ext cx="5029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64008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6553200" y="4521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553200" y="5029200"/>
            <a:ext cx="5029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叠-颜色错位-并列-39_8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1" hasCustomPrompt="1"/>
            <p:custDataLst>
              <p:tags r:id="rId5"/>
            </p:custDataLst>
          </p:nvPr>
        </p:nvSpPr>
        <p:spPr>
          <a:xfrm>
            <a:off x="609600" y="15240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0" hasCustomPrompt="1"/>
            <p:custDataLst>
              <p:tags r:id="rId6"/>
            </p:custDataLst>
          </p:nvPr>
        </p:nvSpPr>
        <p:spPr>
          <a:xfrm>
            <a:off x="914400" y="2019300"/>
            <a:ext cx="1219200" cy="12192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438400" y="2070100"/>
            <a:ext cx="883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438400" y="2578100"/>
            <a:ext cx="883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9"/>
            </p:custDataLst>
          </p:nvPr>
        </p:nvSpPr>
        <p:spPr>
          <a:xfrm>
            <a:off x="609600" y="40386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2" hasCustomPrompt="1"/>
            <p:custDataLst>
              <p:tags r:id="rId10"/>
            </p:custDataLst>
          </p:nvPr>
        </p:nvSpPr>
        <p:spPr>
          <a:xfrm>
            <a:off x="914400" y="4533900"/>
            <a:ext cx="1219200" cy="12192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2438400" y="4584700"/>
            <a:ext cx="883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2438400" y="5092700"/>
            <a:ext cx="883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5"/>
            </p:custDataLst>
          </p:nvPr>
        </p:nvSpPr>
        <p:spPr>
          <a:xfrm>
            <a:off x="609600" y="1524000"/>
            <a:ext cx="10972800" cy="1879600"/>
          </a:xfrm>
          <a:custGeom>
            <a:avLst/>
            <a:gdLst>
              <a:gd name="connisteX0" fmla="*/ 0 w 10972800"/>
              <a:gd name="connsiteY0" fmla="*/ 203200 h 1879600"/>
              <a:gd name="connisteX1" fmla="*/ 203200 w 10972800"/>
              <a:gd name="connsiteY1" fmla="*/ 0 h 1879600"/>
              <a:gd name="connisteX2" fmla="*/ 10769600 w 10972800"/>
              <a:gd name="connsiteY2" fmla="*/ 0 h 1879600"/>
              <a:gd name="connisteX3" fmla="*/ 10972800 w 10972800"/>
              <a:gd name="connsiteY3" fmla="*/ 203200 h 1879600"/>
              <a:gd name="connisteX4" fmla="*/ 10972800 w 10972800"/>
              <a:gd name="connsiteY4" fmla="*/ 1676400 h 1879600"/>
              <a:gd name="connisteX5" fmla="*/ 10769600 w 10972800"/>
              <a:gd name="connsiteY5" fmla="*/ 1879600 h 1879600"/>
              <a:gd name="connisteX6" fmla="*/ 203200 w 10972800"/>
              <a:gd name="connsiteY6" fmla="*/ 1879600 h 1879600"/>
              <a:gd name="connisteX7" fmla="*/ 0 w 10972800"/>
              <a:gd name="connsiteY7" fmla="*/ 1676400 h 1879600"/>
              <a:gd name="connisteX8" fmla="*/ 0 w 10972800"/>
              <a:gd name="connsiteY8" fmla="*/ 203200 h 187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187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676400"/>
                </a:lnTo>
                <a:cubicBezTo>
                  <a:pt x="10972800" y="1788624"/>
                  <a:pt x="10881824" y="1879600"/>
                  <a:pt x="10769600" y="1879600"/>
                </a:cubicBezTo>
                <a:lnTo>
                  <a:pt x="203200" y="1879600"/>
                </a:lnTo>
                <a:cubicBezTo>
                  <a:pt x="90976" y="1879600"/>
                  <a:pt x="0" y="1788624"/>
                  <a:pt x="0" y="167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4704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4704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3312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3312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单击此处添加标题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9144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3688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9"/>
            </p:custDataLst>
          </p:nvPr>
        </p:nvSpPr>
        <p:spPr>
          <a:xfrm>
            <a:off x="43688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736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1280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9" name="装饰  8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81280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4328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4089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5"/>
            </p:custDataLst>
          </p:nvPr>
        </p:nvSpPr>
        <p:spPr>
          <a:xfrm>
            <a:off x="609600" y="609600"/>
            <a:ext cx="10972800" cy="2946400"/>
          </a:xfrm>
          <a:custGeom>
            <a:avLst/>
            <a:gdLst>
              <a:gd name="connisteX0" fmla="*/ 0 w 10972800"/>
              <a:gd name="connsiteY0" fmla="*/ 203200 h 2946400"/>
              <a:gd name="connisteX1" fmla="*/ 203200 w 10972800"/>
              <a:gd name="connsiteY1" fmla="*/ 0 h 2946400"/>
              <a:gd name="connisteX2" fmla="*/ 10769600 w 10972800"/>
              <a:gd name="connsiteY2" fmla="*/ 0 h 2946400"/>
              <a:gd name="connisteX3" fmla="*/ 10972800 w 10972800"/>
              <a:gd name="connsiteY3" fmla="*/ 203200 h 2946400"/>
              <a:gd name="connisteX4" fmla="*/ 10972800 w 10972800"/>
              <a:gd name="connsiteY4" fmla="*/ 2743200 h 2946400"/>
              <a:gd name="connisteX5" fmla="*/ 10769600 w 10972800"/>
              <a:gd name="connsiteY5" fmla="*/ 2946400 h 2946400"/>
              <a:gd name="connisteX6" fmla="*/ 203200 w 10972800"/>
              <a:gd name="connsiteY6" fmla="*/ 2946400 h 2946400"/>
              <a:gd name="connisteX7" fmla="*/ 0 w 10972800"/>
              <a:gd name="connsiteY7" fmla="*/ 2743200 h 2946400"/>
              <a:gd name="connisteX8" fmla="*/ 0 w 109728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743200"/>
                </a:lnTo>
                <a:cubicBezTo>
                  <a:pt x="10972800" y="2855424"/>
                  <a:pt x="10881824" y="2946400"/>
                  <a:pt x="107696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4648200" y="4165600"/>
            <a:ext cx="693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4648200" y="4724400"/>
            <a:ext cx="6934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单击此处添加标题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20828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609600" y="2641600"/>
            <a:ext cx="51816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6400800" y="20828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6400800" y="2641600"/>
            <a:ext cx="51816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5"/>
            </p:custDataLst>
          </p:nvPr>
        </p:nvSpPr>
        <p:spPr>
          <a:xfrm>
            <a:off x="609600" y="30988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4648200" y="6096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800600" y="609600"/>
            <a:ext cx="6781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800600" y="1117600"/>
            <a:ext cx="6781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5_8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单击此处添加标题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622300" y="2184400"/>
            <a:ext cx="1498600" cy="1270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10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01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2387600" y="2235200"/>
            <a:ext cx="919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2387600" y="2794000"/>
            <a:ext cx="9194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622300" y="4318000"/>
            <a:ext cx="1498600" cy="1270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10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02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2387600" y="4368800"/>
            <a:ext cx="919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2387600" y="4927600"/>
            <a:ext cx="9194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52578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5"/>
            </p:custDataLst>
          </p:nvPr>
        </p:nvSpPr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5257800" y="279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5410200" y="27940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5410200" y="3302000"/>
            <a:ext cx="6172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5257800" y="4826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5410200" y="48260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5410200" y="5334000"/>
            <a:ext cx="6172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5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553200" y="20828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6553200" y="31496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6553200" y="37084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6553200" y="4775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6553200" y="53340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609600" y="2336800"/>
            <a:ext cx="10972800" cy="3098800"/>
          </a:xfrm>
          <a:custGeom>
            <a:avLst/>
            <a:gdLst>
              <a:gd name="connisteX0" fmla="*/ 0 w 10972800"/>
              <a:gd name="connsiteY0" fmla="*/ 203200 h 3098800"/>
              <a:gd name="connisteX1" fmla="*/ 203200 w 10972800"/>
              <a:gd name="connsiteY1" fmla="*/ 0 h 3098800"/>
              <a:gd name="connisteX2" fmla="*/ 10769600 w 10972800"/>
              <a:gd name="connsiteY2" fmla="*/ 0 h 3098800"/>
              <a:gd name="connisteX3" fmla="*/ 10972800 w 10972800"/>
              <a:gd name="connsiteY3" fmla="*/ 203200 h 3098800"/>
              <a:gd name="connisteX4" fmla="*/ 10972800 w 10972800"/>
              <a:gd name="connsiteY4" fmla="*/ 2895600 h 3098800"/>
              <a:gd name="connisteX5" fmla="*/ 10769600 w 10972800"/>
              <a:gd name="connsiteY5" fmla="*/ 3098800 h 3098800"/>
              <a:gd name="connisteX6" fmla="*/ 203200 w 10972800"/>
              <a:gd name="connsiteY6" fmla="*/ 3098800 h 3098800"/>
              <a:gd name="connisteX7" fmla="*/ 0 w 10972800"/>
              <a:gd name="connsiteY7" fmla="*/ 2895600 h 3098800"/>
              <a:gd name="connisteX8" fmla="*/ 0 w 10972800"/>
              <a:gd name="connsiteY8" fmla="*/ 203200 h 309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309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895600"/>
                </a:lnTo>
                <a:cubicBezTo>
                  <a:pt x="10972800" y="3007824"/>
                  <a:pt x="10881824" y="3098800"/>
                  <a:pt x="10769600" y="3098800"/>
                </a:cubicBezTo>
                <a:lnTo>
                  <a:pt x="203200" y="3098800"/>
                </a:lnTo>
                <a:cubicBezTo>
                  <a:pt x="90976" y="3098800"/>
                  <a:pt x="0" y="3007824"/>
                  <a:pt x="0" y="289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914400" y="3302000"/>
            <a:ext cx="1036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914400" y="3860800"/>
            <a:ext cx="10363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5"/>
            </p:custDataLst>
          </p:nvPr>
        </p:nvSpPr>
        <p:spPr>
          <a:xfrm>
            <a:off x="75438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3835400 w 4038600"/>
              <a:gd name="connsiteY1" fmla="*/ 0 h 4724400"/>
              <a:gd name="connisteX2" fmla="*/ 4038600 w 4038600"/>
              <a:gd name="connsiteY2" fmla="*/ 203200 h 4724400"/>
              <a:gd name="connisteX3" fmla="*/ 4038600 w 4038600"/>
              <a:gd name="connsiteY3" fmla="*/ 4521200 h 4724400"/>
              <a:gd name="connisteX4" fmla="*/ 3835400 w 4038600"/>
              <a:gd name="connsiteY4" fmla="*/ 4724400 h 4724400"/>
              <a:gd name="connisteX5" fmla="*/ 0 w 4038600"/>
              <a:gd name="connsiteY5" fmla="*/ 4724400 h 4724400"/>
              <a:gd name="connisteX6" fmla="*/ 0 w 40386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038600" h="4724400">
                <a:moveTo>
                  <a:pt x="0" y="0"/>
                </a:move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4521200"/>
                </a:lnTo>
                <a:cubicBezTo>
                  <a:pt x="4038600" y="4633424"/>
                  <a:pt x="3947624" y="4724400"/>
                  <a:pt x="38354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096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066800" y="21082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066800" y="2667000"/>
            <a:ext cx="6019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1066800" y="41910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1066800" y="4749800"/>
            <a:ext cx="6019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9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5"/>
            </p:custDataLst>
          </p:nvPr>
        </p:nvSpPr>
        <p:spPr>
          <a:xfrm>
            <a:off x="609600" y="1524000"/>
            <a:ext cx="10972800" cy="2946400"/>
          </a:xfrm>
          <a:custGeom>
            <a:avLst/>
            <a:gdLst>
              <a:gd name="connisteX0" fmla="*/ 0 w 10972800"/>
              <a:gd name="connsiteY0" fmla="*/ 203200 h 2946400"/>
              <a:gd name="connisteX1" fmla="*/ 203200 w 10972800"/>
              <a:gd name="connsiteY1" fmla="*/ 0 h 2946400"/>
              <a:gd name="connisteX2" fmla="*/ 10769600 w 10972800"/>
              <a:gd name="connsiteY2" fmla="*/ 0 h 2946400"/>
              <a:gd name="connisteX3" fmla="*/ 10972800 w 10972800"/>
              <a:gd name="connsiteY3" fmla="*/ 203200 h 2946400"/>
              <a:gd name="connisteX4" fmla="*/ 10972800 w 10972800"/>
              <a:gd name="connsiteY4" fmla="*/ 2743200 h 2946400"/>
              <a:gd name="connisteX5" fmla="*/ 10769600 w 10972800"/>
              <a:gd name="connsiteY5" fmla="*/ 2946400 h 2946400"/>
              <a:gd name="connisteX6" fmla="*/ 203200 w 10972800"/>
              <a:gd name="connsiteY6" fmla="*/ 2946400 h 2946400"/>
              <a:gd name="connisteX7" fmla="*/ 0 w 10972800"/>
              <a:gd name="connsiteY7" fmla="*/ 2743200 h 2946400"/>
              <a:gd name="connisteX8" fmla="*/ 0 w 109728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743200"/>
                </a:lnTo>
                <a:cubicBezTo>
                  <a:pt x="10972800" y="2855424"/>
                  <a:pt x="10881824" y="2946400"/>
                  <a:pt x="107696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4775200"/>
            <a:ext cx="1097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5334000"/>
            <a:ext cx="10972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8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单击此处添加标题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5"/>
            </p:custDataLst>
          </p:nvPr>
        </p:nvSpPr>
        <p:spPr>
          <a:xfrm>
            <a:off x="1473200" y="18034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3581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41402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5334000" y="18034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470400" y="3581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41402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4" hasCustomPrompt="1"/>
            <p:custDataLst>
              <p:tags r:id="rId11"/>
            </p:custDataLst>
          </p:nvPr>
        </p:nvSpPr>
        <p:spPr>
          <a:xfrm>
            <a:off x="9194800" y="18034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331200" y="3581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331200" y="41402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WPS灵秀黑" charset="-122"/>
                <a:ea typeface="WPS灵秀黑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_1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矩形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9080500" y="3691890"/>
            <a:ext cx="3111500" cy="31661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33" h="8175">
                <a:moveTo>
                  <a:pt x="5001" y="0"/>
                </a:moveTo>
                <a:lnTo>
                  <a:pt x="8033" y="0"/>
                </a:lnTo>
                <a:lnTo>
                  <a:pt x="8033" y="8175"/>
                </a:lnTo>
                <a:lnTo>
                  <a:pt x="0" y="8175"/>
                </a:lnTo>
                <a:lnTo>
                  <a:pt x="0" y="5526"/>
                </a:lnTo>
                <a:lnTo>
                  <a:pt x="5" y="5505"/>
                </a:lnTo>
                <a:cubicBezTo>
                  <a:pt x="661" y="2999"/>
                  <a:pt x="2512" y="965"/>
                  <a:pt x="4925" y="29"/>
                </a:cubicBezTo>
                <a:lnTo>
                  <a:pt x="5001" y="0"/>
                </a:lnTo>
                <a:close/>
              </a:path>
            </a:pathLst>
          </a:custGeom>
        </p:spPr>
      </p:pic>
      <p:sp>
        <p:nvSpPr>
          <p:cNvPr id="12" name="矩形 29"/>
          <p:cNvSpPr/>
          <p:nvPr userDrawn="1">
            <p:custDataLst>
              <p:tags r:id="rId2"/>
            </p:custDataLst>
          </p:nvPr>
        </p:nvSpPr>
        <p:spPr>
          <a:xfrm>
            <a:off x="8893175" y="3432810"/>
            <a:ext cx="3298825" cy="3425190"/>
          </a:xfrm>
          <a:custGeom>
            <a:avLst/>
            <a:gdLst>
              <a:gd name="connsiteX0" fmla="*/ 862330 w 3358514"/>
              <a:gd name="connsiteY0" fmla="*/ 3358518 h 3358517"/>
              <a:gd name="connsiteX1" fmla="*/ 2504440 w 3358514"/>
              <a:gd name="connsiteY1" fmla="*/ 1013461 h 3358517"/>
              <a:gd name="connsiteX2" fmla="*/ 3358515 w 3358514"/>
              <a:gd name="connsiteY2" fmla="*/ 862332 h 3358517"/>
              <a:gd name="connsiteX3" fmla="*/ 3358515 w 3358514"/>
              <a:gd name="connsiteY3" fmla="*/ 0 h 3358517"/>
              <a:gd name="connsiteX4" fmla="*/ 2209165 w 3358514"/>
              <a:gd name="connsiteY4" fmla="*/ 203836 h 3358517"/>
              <a:gd name="connsiteX5" fmla="*/ 0 w 3358514"/>
              <a:gd name="connsiteY5" fmla="*/ 3358518 h 3358517"/>
              <a:gd name="connsiteX6" fmla="*/ 862330 w 3358514"/>
              <a:gd name="connsiteY6" fmla="*/ 3358518 h 3358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8514" h="3358517">
                <a:moveTo>
                  <a:pt x="862330" y="3358518"/>
                </a:moveTo>
                <a:cubicBezTo>
                  <a:pt x="862330" y="2339343"/>
                  <a:pt x="1491615" y="1382396"/>
                  <a:pt x="2504440" y="1013461"/>
                </a:cubicBezTo>
                <a:cubicBezTo>
                  <a:pt x="2786380" y="910593"/>
                  <a:pt x="3074670" y="862332"/>
                  <a:pt x="3358515" y="862332"/>
                </a:cubicBezTo>
                <a:lnTo>
                  <a:pt x="3358515" y="0"/>
                </a:lnTo>
                <a:cubicBezTo>
                  <a:pt x="2976880" y="0"/>
                  <a:pt x="2588895" y="65407"/>
                  <a:pt x="2209165" y="203836"/>
                </a:cubicBezTo>
                <a:cubicBezTo>
                  <a:pt x="846455" y="700407"/>
                  <a:pt x="0" y="1987550"/>
                  <a:pt x="0" y="3358518"/>
                </a:cubicBezTo>
                <a:lnTo>
                  <a:pt x="862330" y="3358518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WPS灵秀黑" charset="-122"/>
              <a:ea typeface="WPS灵秀黑" charset="-122"/>
            </a:endParaRPr>
          </a:p>
        </p:txBody>
      </p:sp>
      <p:sp>
        <p:nvSpPr>
          <p:cNvPr id="15" name="空心弧 32"/>
          <p:cNvSpPr/>
          <p:nvPr userDrawn="1">
            <p:custDataLst>
              <p:tags r:id="rId3"/>
            </p:custDataLst>
          </p:nvPr>
        </p:nvSpPr>
        <p:spPr>
          <a:xfrm rot="16200000">
            <a:off x="0" y="4899544"/>
            <a:ext cx="1958455" cy="1958455"/>
          </a:xfrm>
          <a:custGeom>
            <a:avLst/>
            <a:gdLst>
              <a:gd name="connsiteX0" fmla="*/ 981710 w 1320800"/>
              <a:gd name="connsiteY0" fmla="*/ 0 h 1320800"/>
              <a:gd name="connsiteX1" fmla="*/ 335915 w 1320800"/>
              <a:gd name="connsiteY1" fmla="*/ 922020 h 1320800"/>
              <a:gd name="connsiteX2" fmla="*/ 0 w 1320800"/>
              <a:gd name="connsiteY2" fmla="*/ 981709 h 1320800"/>
              <a:gd name="connsiteX3" fmla="*/ 0 w 1320800"/>
              <a:gd name="connsiteY3" fmla="*/ 1320800 h 1320800"/>
              <a:gd name="connsiteX4" fmla="*/ 452120 w 1320800"/>
              <a:gd name="connsiteY4" fmla="*/ 1240789 h 1320800"/>
              <a:gd name="connsiteX5" fmla="*/ 1320800 w 1320800"/>
              <a:gd name="connsiteY5" fmla="*/ 634 h 1320800"/>
              <a:gd name="connsiteX6" fmla="*/ 981710 w 1320800"/>
              <a:gd name="connsiteY6" fmla="*/ 634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0800" h="1320800">
                <a:moveTo>
                  <a:pt x="981710" y="0"/>
                </a:moveTo>
                <a:cubicBezTo>
                  <a:pt x="981710" y="400684"/>
                  <a:pt x="734695" y="776605"/>
                  <a:pt x="335915" y="922020"/>
                </a:cubicBezTo>
                <a:cubicBezTo>
                  <a:pt x="224790" y="962659"/>
                  <a:pt x="111760" y="981709"/>
                  <a:pt x="0" y="981709"/>
                </a:cubicBezTo>
                <a:lnTo>
                  <a:pt x="0" y="1320800"/>
                </a:lnTo>
                <a:cubicBezTo>
                  <a:pt x="149860" y="1320800"/>
                  <a:pt x="302895" y="1294764"/>
                  <a:pt x="452120" y="1240789"/>
                </a:cubicBezTo>
                <a:cubicBezTo>
                  <a:pt x="988060" y="1045845"/>
                  <a:pt x="1320800" y="539750"/>
                  <a:pt x="1320800" y="634"/>
                </a:cubicBezTo>
                <a:lnTo>
                  <a:pt x="981710" y="63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WPS灵秀黑" charset="-122"/>
              <a:ea typeface="WPS灵秀黑" charset="-122"/>
            </a:endParaRPr>
          </a:p>
        </p:txBody>
      </p:sp>
      <p:sp>
        <p:nvSpPr>
          <p:cNvPr id="8" name="任意多边形: 形状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958340" cy="1694815"/>
          </a:xfrm>
          <a:custGeom>
            <a:avLst/>
            <a:gdLst>
              <a:gd name="connsiteX0" fmla="*/ 2602771 w 2720082"/>
              <a:gd name="connsiteY0" fmla="*/ 1188244 h 2353944"/>
              <a:gd name="connsiteX1" fmla="*/ 2275021 w 2720082"/>
              <a:gd name="connsiteY1" fmla="*/ 1734570 h 2353944"/>
              <a:gd name="connsiteX2" fmla="*/ 2708764 w 2720082"/>
              <a:gd name="connsiteY2" fmla="*/ 748406 h 2353944"/>
              <a:gd name="connsiteX3" fmla="*/ 2690756 w 2720082"/>
              <a:gd name="connsiteY3" fmla="*/ 870842 h 2353944"/>
              <a:gd name="connsiteX4" fmla="*/ 2035256 w 2720082"/>
              <a:gd name="connsiteY4" fmla="*/ 1963491 h 2353944"/>
              <a:gd name="connsiteX5" fmla="*/ 1935437 w 2720082"/>
              <a:gd name="connsiteY5" fmla="*/ 2037569 h 2353944"/>
              <a:gd name="connsiteX6" fmla="*/ 2718024 w 2720082"/>
              <a:gd name="connsiteY6" fmla="*/ 469073 h 2353944"/>
              <a:gd name="connsiteX7" fmla="*/ 2720082 w 2720082"/>
              <a:gd name="connsiteY7" fmla="*/ 547266 h 2353944"/>
              <a:gd name="connsiteX8" fmla="*/ 2719570 w 2720082"/>
              <a:gd name="connsiteY8" fmla="*/ 559098 h 2353944"/>
              <a:gd name="connsiteX9" fmla="*/ 1772851 w 2720082"/>
              <a:gd name="connsiteY9" fmla="*/ 2136856 h 2353944"/>
              <a:gd name="connsiteX10" fmla="*/ 1693100 w 2720082"/>
              <a:gd name="connsiteY10" fmla="*/ 2177496 h 2353944"/>
              <a:gd name="connsiteX11" fmla="*/ 2694356 w 2720082"/>
              <a:gd name="connsiteY11" fmla="*/ 245810 h 2353944"/>
              <a:gd name="connsiteX12" fmla="*/ 2705161 w 2720082"/>
              <a:gd name="connsiteY12" fmla="*/ 320403 h 2353944"/>
              <a:gd name="connsiteX13" fmla="*/ 1555207 w 2720082"/>
              <a:gd name="connsiteY13" fmla="*/ 2236654 h 2353944"/>
              <a:gd name="connsiteX14" fmla="*/ 1484719 w 2720082"/>
              <a:gd name="connsiteY14" fmla="*/ 2261862 h 2353944"/>
              <a:gd name="connsiteX15" fmla="*/ 2651136 w 2720082"/>
              <a:gd name="connsiteY15" fmla="*/ 54441 h 2353944"/>
              <a:gd name="connsiteX16" fmla="*/ 2668117 w 2720082"/>
              <a:gd name="connsiteY16" fmla="*/ 118745 h 2353944"/>
              <a:gd name="connsiteX17" fmla="*/ 1360204 w 2720082"/>
              <a:gd name="connsiteY17" fmla="*/ 2298902 h 2353944"/>
              <a:gd name="connsiteX18" fmla="*/ 1295889 w 2720082"/>
              <a:gd name="connsiteY18" fmla="*/ 2313819 h 2353944"/>
              <a:gd name="connsiteX19" fmla="*/ 2525769 w 2720082"/>
              <a:gd name="connsiteY19" fmla="*/ 0 h 2353944"/>
              <a:gd name="connsiteX20" fmla="*/ 2581328 w 2720082"/>
              <a:gd name="connsiteY20" fmla="*/ 0 h 2353944"/>
              <a:gd name="connsiteX21" fmla="*/ 1180636 w 2720082"/>
              <a:gd name="connsiteY21" fmla="*/ 2334912 h 2353944"/>
              <a:gd name="connsiteX22" fmla="*/ 1120436 w 2720082"/>
              <a:gd name="connsiteY22" fmla="*/ 2342628 h 2353944"/>
              <a:gd name="connsiteX23" fmla="*/ 2368457 w 2720082"/>
              <a:gd name="connsiteY23" fmla="*/ 0 h 2353944"/>
              <a:gd name="connsiteX24" fmla="*/ 2423717 w 2720082"/>
              <a:gd name="connsiteY24" fmla="*/ 0 h 2353944"/>
              <a:gd name="connsiteX25" fmla="*/ 1012902 w 2720082"/>
              <a:gd name="connsiteY25" fmla="*/ 2351888 h 2353944"/>
              <a:gd name="connsiteX26" fmla="*/ 956305 w 2720082"/>
              <a:gd name="connsiteY26" fmla="*/ 2353944 h 2353944"/>
              <a:gd name="connsiteX27" fmla="*/ 2210008 w 2720082"/>
              <a:gd name="connsiteY27" fmla="*/ 0 h 2353944"/>
              <a:gd name="connsiteX28" fmla="*/ 2265568 w 2720082"/>
              <a:gd name="connsiteY28" fmla="*/ 0 h 2353944"/>
              <a:gd name="connsiteX29" fmla="*/ 853401 w 2720082"/>
              <a:gd name="connsiteY29" fmla="*/ 2353944 h 2353944"/>
              <a:gd name="connsiteX30" fmla="*/ 799376 w 2720082"/>
              <a:gd name="connsiteY30" fmla="*/ 2351372 h 2353944"/>
              <a:gd name="connsiteX31" fmla="*/ 2052846 w 2720082"/>
              <a:gd name="connsiteY31" fmla="*/ 0 h 2353944"/>
              <a:gd name="connsiteX32" fmla="*/ 2108046 w 2720082"/>
              <a:gd name="connsiteY32" fmla="*/ 0 h 2353944"/>
              <a:gd name="connsiteX33" fmla="*/ 703160 w 2720082"/>
              <a:gd name="connsiteY33" fmla="*/ 2342628 h 2353944"/>
              <a:gd name="connsiteX34" fmla="*/ 651707 w 2720082"/>
              <a:gd name="connsiteY34" fmla="*/ 2335939 h 2353944"/>
              <a:gd name="connsiteX35" fmla="*/ 1894218 w 2720082"/>
              <a:gd name="connsiteY35" fmla="*/ 0 h 2353944"/>
              <a:gd name="connsiteX36" fmla="*/ 1949898 w 2720082"/>
              <a:gd name="connsiteY36" fmla="*/ 0 h 2353944"/>
              <a:gd name="connsiteX37" fmla="*/ 558067 w 2720082"/>
              <a:gd name="connsiteY37" fmla="*/ 2319992 h 2353944"/>
              <a:gd name="connsiteX38" fmla="*/ 509187 w 2720082"/>
              <a:gd name="connsiteY38" fmla="*/ 2309190 h 2353944"/>
              <a:gd name="connsiteX39" fmla="*/ 1736520 w 2720082"/>
              <a:gd name="connsiteY39" fmla="*/ 0 h 2353944"/>
              <a:gd name="connsiteX40" fmla="*/ 1791955 w 2720082"/>
              <a:gd name="connsiteY40" fmla="*/ 0 h 2353944"/>
              <a:gd name="connsiteX41" fmla="*/ 420173 w 2720082"/>
              <a:gd name="connsiteY41" fmla="*/ 2286553 h 2353944"/>
              <a:gd name="connsiteX42" fmla="*/ 372839 w 2720082"/>
              <a:gd name="connsiteY42" fmla="*/ 2273180 h 2353944"/>
              <a:gd name="connsiteX43" fmla="*/ 1579093 w 2720082"/>
              <a:gd name="connsiteY43" fmla="*/ 0 h 2353944"/>
              <a:gd name="connsiteX44" fmla="*/ 1634424 w 2720082"/>
              <a:gd name="connsiteY44" fmla="*/ 0 h 2353944"/>
              <a:gd name="connsiteX45" fmla="*/ 287942 w 2720082"/>
              <a:gd name="connsiteY45" fmla="*/ 2244372 h 2353944"/>
              <a:gd name="connsiteX46" fmla="*/ 243178 w 2720082"/>
              <a:gd name="connsiteY46" fmla="*/ 2226881 h 2353944"/>
              <a:gd name="connsiteX47" fmla="*/ 1420975 w 2720082"/>
              <a:gd name="connsiteY47" fmla="*/ 0 h 2353944"/>
              <a:gd name="connsiteX48" fmla="*/ 1476449 w 2720082"/>
              <a:gd name="connsiteY48" fmla="*/ 0 h 2353944"/>
              <a:gd name="connsiteX49" fmla="*/ 161370 w 2720082"/>
              <a:gd name="connsiteY49" fmla="*/ 2191898 h 2353944"/>
              <a:gd name="connsiteX50" fmla="*/ 118150 w 2720082"/>
              <a:gd name="connsiteY50" fmla="*/ 2171836 h 2353944"/>
              <a:gd name="connsiteX51" fmla="*/ 1262963 w 2720082"/>
              <a:gd name="connsiteY51" fmla="*/ 0 h 2353944"/>
              <a:gd name="connsiteX52" fmla="*/ 1318461 w 2720082"/>
              <a:gd name="connsiteY52" fmla="*/ 0 h 2353944"/>
              <a:gd name="connsiteX53" fmla="*/ 39943 w 2720082"/>
              <a:gd name="connsiteY53" fmla="*/ 2131197 h 2353944"/>
              <a:gd name="connsiteX54" fmla="*/ 0 w 2720082"/>
              <a:gd name="connsiteY54" fmla="*/ 2108233 h 2353944"/>
              <a:gd name="connsiteX55" fmla="*/ 0 w 2720082"/>
              <a:gd name="connsiteY55" fmla="*/ 2105501 h 2353944"/>
              <a:gd name="connsiteX56" fmla="*/ 1105369 w 2720082"/>
              <a:gd name="connsiteY56" fmla="*/ 0 h 2353944"/>
              <a:gd name="connsiteX57" fmla="*/ 1160897 w 2720082"/>
              <a:gd name="connsiteY57" fmla="*/ 0 h 2353944"/>
              <a:gd name="connsiteX58" fmla="*/ 0 w 2720082"/>
              <a:gd name="connsiteY58" fmla="*/ 1935666 h 2353944"/>
              <a:gd name="connsiteX59" fmla="*/ 0 w 2720082"/>
              <a:gd name="connsiteY59" fmla="*/ 1842875 h 2353944"/>
              <a:gd name="connsiteX60" fmla="*/ 947533 w 2720082"/>
              <a:gd name="connsiteY60" fmla="*/ 0 h 2353944"/>
              <a:gd name="connsiteX61" fmla="*/ 1002991 w 2720082"/>
              <a:gd name="connsiteY61" fmla="*/ 0 h 2353944"/>
              <a:gd name="connsiteX62" fmla="*/ 0 w 2720082"/>
              <a:gd name="connsiteY62" fmla="*/ 1672196 h 2353944"/>
              <a:gd name="connsiteX63" fmla="*/ 0 w 2720082"/>
              <a:gd name="connsiteY63" fmla="*/ 1579739 h 2353944"/>
              <a:gd name="connsiteX64" fmla="*/ 789230 w 2720082"/>
              <a:gd name="connsiteY64" fmla="*/ 0 h 2353944"/>
              <a:gd name="connsiteX65" fmla="*/ 844679 w 2720082"/>
              <a:gd name="connsiteY65" fmla="*/ 0 h 2353944"/>
              <a:gd name="connsiteX66" fmla="*/ 0 w 2720082"/>
              <a:gd name="connsiteY66" fmla="*/ 1407709 h 2353944"/>
              <a:gd name="connsiteX67" fmla="*/ 0 w 2720082"/>
              <a:gd name="connsiteY67" fmla="*/ 1315525 h 2353944"/>
              <a:gd name="connsiteX68" fmla="*/ 631264 w 2720082"/>
              <a:gd name="connsiteY68" fmla="*/ 0 h 2353944"/>
              <a:gd name="connsiteX69" fmla="*/ 686705 w 2720082"/>
              <a:gd name="connsiteY69" fmla="*/ 0 h 2353944"/>
              <a:gd name="connsiteX70" fmla="*/ 0 w 2720082"/>
              <a:gd name="connsiteY70" fmla="*/ 1144568 h 2353944"/>
              <a:gd name="connsiteX71" fmla="*/ 0 w 2720082"/>
              <a:gd name="connsiteY71" fmla="*/ 1052347 h 2353944"/>
              <a:gd name="connsiteX72" fmla="*/ 473691 w 2720082"/>
              <a:gd name="connsiteY72" fmla="*/ 0 h 2353944"/>
              <a:gd name="connsiteX73" fmla="*/ 528972 w 2720082"/>
              <a:gd name="connsiteY73" fmla="*/ 0 h 2353944"/>
              <a:gd name="connsiteX74" fmla="*/ 0 w 2720082"/>
              <a:gd name="connsiteY74" fmla="*/ 881931 h 2353944"/>
              <a:gd name="connsiteX75" fmla="*/ 0 w 2720082"/>
              <a:gd name="connsiteY75" fmla="*/ 789627 h 2353944"/>
              <a:gd name="connsiteX76" fmla="*/ 315483 w 2720082"/>
              <a:gd name="connsiteY76" fmla="*/ 0 h 2353944"/>
              <a:gd name="connsiteX77" fmla="*/ 371047 w 2720082"/>
              <a:gd name="connsiteY77" fmla="*/ 0 h 2353944"/>
              <a:gd name="connsiteX78" fmla="*/ 0 w 2720082"/>
              <a:gd name="connsiteY78" fmla="*/ 618565 h 2353944"/>
              <a:gd name="connsiteX79" fmla="*/ 0 w 2720082"/>
              <a:gd name="connsiteY79" fmla="*/ 525938 h 2353944"/>
              <a:gd name="connsiteX80" fmla="*/ 157754 w 2720082"/>
              <a:gd name="connsiteY80" fmla="*/ 0 h 2353944"/>
              <a:gd name="connsiteX81" fmla="*/ 213214 w 2720082"/>
              <a:gd name="connsiteY81" fmla="*/ 0 h 2353944"/>
              <a:gd name="connsiteX82" fmla="*/ 0 w 2720082"/>
              <a:gd name="connsiteY82" fmla="*/ 355407 h 2353944"/>
              <a:gd name="connsiteX83" fmla="*/ 0 w 2720082"/>
              <a:gd name="connsiteY83" fmla="*/ 262962 h 2353944"/>
              <a:gd name="connsiteX84" fmla="*/ 0 w 2720082"/>
              <a:gd name="connsiteY84" fmla="*/ 0 h 2353944"/>
              <a:gd name="connsiteX85" fmla="*/ 55116 w 2720082"/>
              <a:gd name="connsiteY85" fmla="*/ 0 h 2353944"/>
              <a:gd name="connsiteX86" fmla="*/ 0 w 2720082"/>
              <a:gd name="connsiteY86" fmla="*/ 91868 h 235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720082" h="2353944">
                <a:moveTo>
                  <a:pt x="2602771" y="1188244"/>
                </a:moveTo>
                <a:cubicBezTo>
                  <a:pt x="2526108" y="1390417"/>
                  <a:pt x="2414457" y="1574582"/>
                  <a:pt x="2275021" y="1734570"/>
                </a:cubicBezTo>
                <a:close/>
                <a:moveTo>
                  <a:pt x="2708764" y="748406"/>
                </a:moveTo>
                <a:cubicBezTo>
                  <a:pt x="2704133" y="789561"/>
                  <a:pt x="2697958" y="830203"/>
                  <a:pt x="2690756" y="870842"/>
                </a:cubicBezTo>
                <a:lnTo>
                  <a:pt x="2035256" y="1963491"/>
                </a:lnTo>
                <a:cubicBezTo>
                  <a:pt x="2002840" y="1989213"/>
                  <a:pt x="1969910" y="2013904"/>
                  <a:pt x="1935437" y="2037569"/>
                </a:cubicBezTo>
                <a:close/>
                <a:moveTo>
                  <a:pt x="2718024" y="469073"/>
                </a:moveTo>
                <a:cubicBezTo>
                  <a:pt x="2719054" y="495310"/>
                  <a:pt x="2720082" y="521032"/>
                  <a:pt x="2720082" y="547266"/>
                </a:cubicBezTo>
                <a:cubicBezTo>
                  <a:pt x="2720082" y="551381"/>
                  <a:pt x="2719570" y="554983"/>
                  <a:pt x="2719570" y="559098"/>
                </a:cubicBezTo>
                <a:lnTo>
                  <a:pt x="1772851" y="2136856"/>
                </a:lnTo>
                <a:cubicBezTo>
                  <a:pt x="1746609" y="2150744"/>
                  <a:pt x="1719854" y="2164635"/>
                  <a:pt x="1693100" y="2177496"/>
                </a:cubicBezTo>
                <a:close/>
                <a:moveTo>
                  <a:pt x="2694356" y="245810"/>
                </a:moveTo>
                <a:cubicBezTo>
                  <a:pt x="2698474" y="270502"/>
                  <a:pt x="2702074" y="295196"/>
                  <a:pt x="2705161" y="320403"/>
                </a:cubicBezTo>
                <a:lnTo>
                  <a:pt x="1555207" y="2236654"/>
                </a:lnTo>
                <a:cubicBezTo>
                  <a:pt x="1532053" y="2245914"/>
                  <a:pt x="1508386" y="2254145"/>
                  <a:pt x="1484719" y="2261862"/>
                </a:cubicBezTo>
                <a:close/>
                <a:moveTo>
                  <a:pt x="2651136" y="54441"/>
                </a:moveTo>
                <a:cubicBezTo>
                  <a:pt x="2657312" y="76048"/>
                  <a:pt x="2662972" y="97140"/>
                  <a:pt x="2668117" y="118745"/>
                </a:cubicBezTo>
                <a:lnTo>
                  <a:pt x="1360204" y="2298902"/>
                </a:lnTo>
                <a:cubicBezTo>
                  <a:pt x="1339108" y="2304559"/>
                  <a:pt x="1317500" y="2309190"/>
                  <a:pt x="1295889" y="2313819"/>
                </a:cubicBezTo>
                <a:close/>
                <a:moveTo>
                  <a:pt x="2525769" y="0"/>
                </a:moveTo>
                <a:lnTo>
                  <a:pt x="2581328" y="0"/>
                </a:lnTo>
                <a:lnTo>
                  <a:pt x="1180636" y="2334912"/>
                </a:lnTo>
                <a:cubicBezTo>
                  <a:pt x="1160570" y="2337997"/>
                  <a:pt x="1140501" y="2340569"/>
                  <a:pt x="1120436" y="2342628"/>
                </a:cubicBezTo>
                <a:close/>
                <a:moveTo>
                  <a:pt x="2368457" y="0"/>
                </a:moveTo>
                <a:lnTo>
                  <a:pt x="2423717" y="0"/>
                </a:lnTo>
                <a:lnTo>
                  <a:pt x="1012902" y="2351888"/>
                </a:lnTo>
                <a:cubicBezTo>
                  <a:pt x="993864" y="2352917"/>
                  <a:pt x="975343" y="2353430"/>
                  <a:pt x="956305" y="2353944"/>
                </a:cubicBezTo>
                <a:close/>
                <a:moveTo>
                  <a:pt x="2210008" y="0"/>
                </a:moveTo>
                <a:lnTo>
                  <a:pt x="2265568" y="0"/>
                </a:lnTo>
                <a:lnTo>
                  <a:pt x="853401" y="2353944"/>
                </a:lnTo>
                <a:cubicBezTo>
                  <a:pt x="835393" y="2352917"/>
                  <a:pt x="817385" y="2352402"/>
                  <a:pt x="799376" y="2351372"/>
                </a:cubicBezTo>
                <a:close/>
                <a:moveTo>
                  <a:pt x="2052846" y="0"/>
                </a:moveTo>
                <a:lnTo>
                  <a:pt x="2108046" y="0"/>
                </a:lnTo>
                <a:lnTo>
                  <a:pt x="703160" y="2342628"/>
                </a:lnTo>
                <a:cubicBezTo>
                  <a:pt x="686182" y="2340569"/>
                  <a:pt x="668688" y="2338512"/>
                  <a:pt x="651707" y="2335939"/>
                </a:cubicBezTo>
                <a:close/>
                <a:moveTo>
                  <a:pt x="1894218" y="0"/>
                </a:moveTo>
                <a:lnTo>
                  <a:pt x="1949898" y="0"/>
                </a:lnTo>
                <a:lnTo>
                  <a:pt x="558067" y="2319992"/>
                </a:lnTo>
                <a:cubicBezTo>
                  <a:pt x="541601" y="2316907"/>
                  <a:pt x="525650" y="2312790"/>
                  <a:pt x="509187" y="2309190"/>
                </a:cubicBezTo>
                <a:close/>
                <a:moveTo>
                  <a:pt x="1736520" y="0"/>
                </a:moveTo>
                <a:lnTo>
                  <a:pt x="1791955" y="0"/>
                </a:lnTo>
                <a:lnTo>
                  <a:pt x="420173" y="2286553"/>
                </a:lnTo>
                <a:cubicBezTo>
                  <a:pt x="404225" y="2282439"/>
                  <a:pt x="388275" y="2277810"/>
                  <a:pt x="372839" y="2273180"/>
                </a:cubicBezTo>
                <a:close/>
                <a:moveTo>
                  <a:pt x="1579093" y="0"/>
                </a:moveTo>
                <a:lnTo>
                  <a:pt x="1634424" y="0"/>
                </a:lnTo>
                <a:lnTo>
                  <a:pt x="287942" y="2244372"/>
                </a:lnTo>
                <a:cubicBezTo>
                  <a:pt x="273022" y="2239227"/>
                  <a:pt x="258099" y="2233053"/>
                  <a:pt x="243178" y="2226881"/>
                </a:cubicBezTo>
                <a:close/>
                <a:moveTo>
                  <a:pt x="1420975" y="0"/>
                </a:moveTo>
                <a:lnTo>
                  <a:pt x="1476449" y="0"/>
                </a:lnTo>
                <a:lnTo>
                  <a:pt x="161370" y="2191898"/>
                </a:lnTo>
                <a:cubicBezTo>
                  <a:pt x="146965" y="2185212"/>
                  <a:pt x="132557" y="2179037"/>
                  <a:pt x="118150" y="2171836"/>
                </a:cubicBezTo>
                <a:close/>
                <a:moveTo>
                  <a:pt x="1262963" y="0"/>
                </a:moveTo>
                <a:lnTo>
                  <a:pt x="1318461" y="0"/>
                </a:lnTo>
                <a:lnTo>
                  <a:pt x="39943" y="2131197"/>
                </a:lnTo>
                <a:lnTo>
                  <a:pt x="0" y="2108233"/>
                </a:lnTo>
                <a:lnTo>
                  <a:pt x="0" y="2105501"/>
                </a:lnTo>
                <a:close/>
                <a:moveTo>
                  <a:pt x="1105369" y="0"/>
                </a:moveTo>
                <a:lnTo>
                  <a:pt x="1160897" y="0"/>
                </a:lnTo>
                <a:lnTo>
                  <a:pt x="0" y="1935666"/>
                </a:lnTo>
                <a:lnTo>
                  <a:pt x="0" y="1842875"/>
                </a:lnTo>
                <a:close/>
                <a:moveTo>
                  <a:pt x="947533" y="0"/>
                </a:moveTo>
                <a:lnTo>
                  <a:pt x="1002991" y="0"/>
                </a:lnTo>
                <a:lnTo>
                  <a:pt x="0" y="1672196"/>
                </a:lnTo>
                <a:lnTo>
                  <a:pt x="0" y="1579739"/>
                </a:lnTo>
                <a:close/>
                <a:moveTo>
                  <a:pt x="789230" y="0"/>
                </a:moveTo>
                <a:lnTo>
                  <a:pt x="844679" y="0"/>
                </a:lnTo>
                <a:lnTo>
                  <a:pt x="0" y="1407709"/>
                </a:lnTo>
                <a:lnTo>
                  <a:pt x="0" y="1315525"/>
                </a:lnTo>
                <a:close/>
                <a:moveTo>
                  <a:pt x="631264" y="0"/>
                </a:moveTo>
                <a:lnTo>
                  <a:pt x="686705" y="0"/>
                </a:lnTo>
                <a:lnTo>
                  <a:pt x="0" y="1144568"/>
                </a:lnTo>
                <a:lnTo>
                  <a:pt x="0" y="1052347"/>
                </a:lnTo>
                <a:close/>
                <a:moveTo>
                  <a:pt x="473691" y="0"/>
                </a:moveTo>
                <a:lnTo>
                  <a:pt x="528972" y="0"/>
                </a:lnTo>
                <a:lnTo>
                  <a:pt x="0" y="881931"/>
                </a:lnTo>
                <a:lnTo>
                  <a:pt x="0" y="789627"/>
                </a:lnTo>
                <a:close/>
                <a:moveTo>
                  <a:pt x="315483" y="0"/>
                </a:moveTo>
                <a:lnTo>
                  <a:pt x="371047" y="0"/>
                </a:lnTo>
                <a:lnTo>
                  <a:pt x="0" y="618565"/>
                </a:lnTo>
                <a:lnTo>
                  <a:pt x="0" y="525938"/>
                </a:lnTo>
                <a:close/>
                <a:moveTo>
                  <a:pt x="157754" y="0"/>
                </a:moveTo>
                <a:lnTo>
                  <a:pt x="213214" y="0"/>
                </a:lnTo>
                <a:lnTo>
                  <a:pt x="0" y="355407"/>
                </a:lnTo>
                <a:lnTo>
                  <a:pt x="0" y="262962"/>
                </a:lnTo>
                <a:close/>
                <a:moveTo>
                  <a:pt x="0" y="0"/>
                </a:moveTo>
                <a:lnTo>
                  <a:pt x="55116" y="0"/>
                </a:lnTo>
                <a:lnTo>
                  <a:pt x="0" y="9186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WPS灵秀黑" charset="-122"/>
              <a:ea typeface="WPS灵秀黑" charset="-122"/>
            </a:endParaRPr>
          </a:p>
        </p:txBody>
      </p:sp>
      <p:sp>
        <p:nvSpPr>
          <p:cNvPr id="13" name="Subtitle 1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3364971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>
                <a:latin typeface="WPS灵秀黑" charset="-122"/>
                <a:ea typeface="WPS灵秀黑" charset="-122"/>
              </a:rPr>
              <a:t>THE END</a:t>
            </a:r>
          </a:p>
        </p:txBody>
      </p:sp>
      <p:sp>
        <p:nvSpPr>
          <p:cNvPr id="6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3364089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b="1" spc="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>
                <a:latin typeface="WPS灵秀黑" charset="-122"/>
                <a:ea typeface="WPS灵秀黑" charset="-122"/>
              </a:rPr>
              <a:t>谢谢观看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3" hasCustomPrompt="1"/>
            <p:custDataLst>
              <p:tags r:id="rId4"/>
            </p:custDataLst>
          </p:nvPr>
        </p:nvSpPr>
        <p:spPr>
          <a:xfrm>
            <a:off x="695960" y="1301750"/>
            <a:ext cx="10799088" cy="405553"/>
          </a:xfrm>
        </p:spPr>
        <p:txBody>
          <a:bodyPr/>
          <a:lstStyle>
            <a:lvl5pPr>
              <a:buNone/>
              <a:defRPr/>
            </a:lvl5pPr>
          </a:lstStyle>
          <a:p>
            <a:pPr lvl="0"/>
            <a:r>
              <a:rPr lang="zh-CN" altLang="en-US"/>
              <a:t>单击此处编辑副标题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_1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矩形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9080500" y="3691890"/>
            <a:ext cx="3111500" cy="31661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33" h="8175">
                <a:moveTo>
                  <a:pt x="5001" y="0"/>
                </a:moveTo>
                <a:lnTo>
                  <a:pt x="8033" y="0"/>
                </a:lnTo>
                <a:lnTo>
                  <a:pt x="8033" y="8175"/>
                </a:lnTo>
                <a:lnTo>
                  <a:pt x="0" y="8175"/>
                </a:lnTo>
                <a:lnTo>
                  <a:pt x="0" y="5526"/>
                </a:lnTo>
                <a:lnTo>
                  <a:pt x="5" y="5505"/>
                </a:lnTo>
                <a:cubicBezTo>
                  <a:pt x="661" y="2999"/>
                  <a:pt x="2512" y="965"/>
                  <a:pt x="4925" y="29"/>
                </a:cubicBezTo>
                <a:lnTo>
                  <a:pt x="5001" y="0"/>
                </a:lnTo>
                <a:close/>
              </a:path>
            </a:pathLst>
          </a:custGeom>
        </p:spPr>
      </p:pic>
      <p:sp>
        <p:nvSpPr>
          <p:cNvPr id="12" name="矩形 29"/>
          <p:cNvSpPr/>
          <p:nvPr userDrawn="1">
            <p:custDataLst>
              <p:tags r:id="rId2"/>
            </p:custDataLst>
          </p:nvPr>
        </p:nvSpPr>
        <p:spPr>
          <a:xfrm>
            <a:off x="8893175" y="3429000"/>
            <a:ext cx="3298825" cy="3425190"/>
          </a:xfrm>
          <a:custGeom>
            <a:avLst/>
            <a:gdLst>
              <a:gd name="connsiteX0" fmla="*/ 862330 w 3358514"/>
              <a:gd name="connsiteY0" fmla="*/ 3358518 h 3358517"/>
              <a:gd name="connsiteX1" fmla="*/ 2504440 w 3358514"/>
              <a:gd name="connsiteY1" fmla="*/ 1013461 h 3358517"/>
              <a:gd name="connsiteX2" fmla="*/ 3358515 w 3358514"/>
              <a:gd name="connsiteY2" fmla="*/ 862332 h 3358517"/>
              <a:gd name="connsiteX3" fmla="*/ 3358515 w 3358514"/>
              <a:gd name="connsiteY3" fmla="*/ 0 h 3358517"/>
              <a:gd name="connsiteX4" fmla="*/ 2209165 w 3358514"/>
              <a:gd name="connsiteY4" fmla="*/ 203836 h 3358517"/>
              <a:gd name="connsiteX5" fmla="*/ 0 w 3358514"/>
              <a:gd name="connsiteY5" fmla="*/ 3358518 h 3358517"/>
              <a:gd name="connsiteX6" fmla="*/ 862330 w 3358514"/>
              <a:gd name="connsiteY6" fmla="*/ 3358518 h 3358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8514" h="3358517">
                <a:moveTo>
                  <a:pt x="862330" y="3358518"/>
                </a:moveTo>
                <a:cubicBezTo>
                  <a:pt x="862330" y="2339343"/>
                  <a:pt x="1491615" y="1382396"/>
                  <a:pt x="2504440" y="1013461"/>
                </a:cubicBezTo>
                <a:cubicBezTo>
                  <a:pt x="2786380" y="910593"/>
                  <a:pt x="3074670" y="862332"/>
                  <a:pt x="3358515" y="862332"/>
                </a:cubicBezTo>
                <a:lnTo>
                  <a:pt x="3358515" y="0"/>
                </a:lnTo>
                <a:cubicBezTo>
                  <a:pt x="2976880" y="0"/>
                  <a:pt x="2588895" y="65407"/>
                  <a:pt x="2209165" y="203836"/>
                </a:cubicBezTo>
                <a:cubicBezTo>
                  <a:pt x="846455" y="700407"/>
                  <a:pt x="0" y="1987550"/>
                  <a:pt x="0" y="3358518"/>
                </a:cubicBezTo>
                <a:lnTo>
                  <a:pt x="862330" y="3358518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WPS灵秀黑" charset="-122"/>
              <a:ea typeface="WPS灵秀黑" charset="-122"/>
            </a:endParaRPr>
          </a:p>
        </p:txBody>
      </p:sp>
      <p:sp>
        <p:nvSpPr>
          <p:cNvPr id="15" name="空心弧 32"/>
          <p:cNvSpPr/>
          <p:nvPr userDrawn="1">
            <p:custDataLst>
              <p:tags r:id="rId3"/>
            </p:custDataLst>
          </p:nvPr>
        </p:nvSpPr>
        <p:spPr>
          <a:xfrm rot="16200000">
            <a:off x="0" y="4899544"/>
            <a:ext cx="1958455" cy="1958455"/>
          </a:xfrm>
          <a:custGeom>
            <a:avLst/>
            <a:gdLst>
              <a:gd name="connsiteX0" fmla="*/ 981710 w 1320800"/>
              <a:gd name="connsiteY0" fmla="*/ 0 h 1320800"/>
              <a:gd name="connsiteX1" fmla="*/ 335915 w 1320800"/>
              <a:gd name="connsiteY1" fmla="*/ 922020 h 1320800"/>
              <a:gd name="connsiteX2" fmla="*/ 0 w 1320800"/>
              <a:gd name="connsiteY2" fmla="*/ 981709 h 1320800"/>
              <a:gd name="connsiteX3" fmla="*/ 0 w 1320800"/>
              <a:gd name="connsiteY3" fmla="*/ 1320800 h 1320800"/>
              <a:gd name="connsiteX4" fmla="*/ 452120 w 1320800"/>
              <a:gd name="connsiteY4" fmla="*/ 1240789 h 1320800"/>
              <a:gd name="connsiteX5" fmla="*/ 1320800 w 1320800"/>
              <a:gd name="connsiteY5" fmla="*/ 634 h 1320800"/>
              <a:gd name="connsiteX6" fmla="*/ 981710 w 1320800"/>
              <a:gd name="connsiteY6" fmla="*/ 634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0800" h="1320800">
                <a:moveTo>
                  <a:pt x="981710" y="0"/>
                </a:moveTo>
                <a:cubicBezTo>
                  <a:pt x="981710" y="400684"/>
                  <a:pt x="734695" y="776605"/>
                  <a:pt x="335915" y="922020"/>
                </a:cubicBezTo>
                <a:cubicBezTo>
                  <a:pt x="224790" y="962659"/>
                  <a:pt x="111760" y="981709"/>
                  <a:pt x="0" y="981709"/>
                </a:cubicBezTo>
                <a:lnTo>
                  <a:pt x="0" y="1320800"/>
                </a:lnTo>
                <a:cubicBezTo>
                  <a:pt x="149860" y="1320800"/>
                  <a:pt x="302895" y="1294764"/>
                  <a:pt x="452120" y="1240789"/>
                </a:cubicBezTo>
                <a:cubicBezTo>
                  <a:pt x="988060" y="1045845"/>
                  <a:pt x="1320800" y="539750"/>
                  <a:pt x="1320800" y="634"/>
                </a:cubicBezTo>
                <a:lnTo>
                  <a:pt x="981710" y="63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WPS灵秀黑" charset="-122"/>
              <a:ea typeface="WPS灵秀黑" charset="-122"/>
            </a:endParaRPr>
          </a:p>
        </p:txBody>
      </p:sp>
      <p:sp>
        <p:nvSpPr>
          <p:cNvPr id="8" name="任意多边形: 形状 7"/>
          <p:cNvSpPr/>
          <p:nvPr userDrawn="1">
            <p:custDataLst>
              <p:tags r:id="rId4"/>
            </p:custDataLst>
          </p:nvPr>
        </p:nvSpPr>
        <p:spPr>
          <a:xfrm>
            <a:off x="5080" y="0"/>
            <a:ext cx="1952625" cy="1659255"/>
          </a:xfrm>
          <a:custGeom>
            <a:avLst/>
            <a:gdLst>
              <a:gd name="connsiteX0" fmla="*/ 2325314 w 2433320"/>
              <a:gd name="connsiteY0" fmla="*/ 994070 h 2067314"/>
              <a:gd name="connsiteX1" fmla="*/ 2023558 w 2433320"/>
              <a:gd name="connsiteY1" fmla="*/ 1497065 h 2067314"/>
              <a:gd name="connsiteX2" fmla="*/ 2422899 w 2433320"/>
              <a:gd name="connsiteY2" fmla="*/ 589118 h 2067314"/>
              <a:gd name="connsiteX3" fmla="*/ 2406320 w 2433320"/>
              <a:gd name="connsiteY3" fmla="*/ 701843 h 2067314"/>
              <a:gd name="connsiteX4" fmla="*/ 1802810 w 2433320"/>
              <a:gd name="connsiteY4" fmla="*/ 1707830 h 2067314"/>
              <a:gd name="connsiteX5" fmla="*/ 1710908 w 2433320"/>
              <a:gd name="connsiteY5" fmla="*/ 1776032 h 2067314"/>
              <a:gd name="connsiteX6" fmla="*/ 2431425 w 2433320"/>
              <a:gd name="connsiteY6" fmla="*/ 331940 h 2067314"/>
              <a:gd name="connsiteX7" fmla="*/ 2433320 w 2433320"/>
              <a:gd name="connsiteY7" fmla="*/ 403931 h 2067314"/>
              <a:gd name="connsiteX8" fmla="*/ 2432848 w 2433320"/>
              <a:gd name="connsiteY8" fmla="*/ 414824 h 2067314"/>
              <a:gd name="connsiteX9" fmla="*/ 1561218 w 2433320"/>
              <a:gd name="connsiteY9" fmla="*/ 1867445 h 2067314"/>
              <a:gd name="connsiteX10" fmla="*/ 1487792 w 2433320"/>
              <a:gd name="connsiteY10" fmla="*/ 1904861 h 2067314"/>
              <a:gd name="connsiteX11" fmla="*/ 2409635 w 2433320"/>
              <a:gd name="connsiteY11" fmla="*/ 126385 h 2067314"/>
              <a:gd name="connsiteX12" fmla="*/ 2419583 w 2433320"/>
              <a:gd name="connsiteY12" fmla="*/ 195061 h 2067314"/>
              <a:gd name="connsiteX13" fmla="*/ 1360836 w 2433320"/>
              <a:gd name="connsiteY13" fmla="*/ 1959327 h 2067314"/>
              <a:gd name="connsiteX14" fmla="*/ 1295939 w 2433320"/>
              <a:gd name="connsiteY14" fmla="*/ 1982535 h 2067314"/>
              <a:gd name="connsiteX15" fmla="*/ 2339967 w 2433320"/>
              <a:gd name="connsiteY15" fmla="*/ 0 h 2067314"/>
              <a:gd name="connsiteX16" fmla="*/ 2382995 w 2433320"/>
              <a:gd name="connsiteY16" fmla="*/ 0 h 2067314"/>
              <a:gd name="connsiteX17" fmla="*/ 2385477 w 2433320"/>
              <a:gd name="connsiteY17" fmla="*/ 9398 h 2067314"/>
              <a:gd name="connsiteX18" fmla="*/ 1181299 w 2433320"/>
              <a:gd name="connsiteY18" fmla="*/ 2016637 h 2067314"/>
              <a:gd name="connsiteX19" fmla="*/ 1122085 w 2433320"/>
              <a:gd name="connsiteY19" fmla="*/ 2030371 h 2067314"/>
              <a:gd name="connsiteX20" fmla="*/ 2194472 w 2433320"/>
              <a:gd name="connsiteY20" fmla="*/ 0 h 2067314"/>
              <a:gd name="connsiteX21" fmla="*/ 2245625 w 2433320"/>
              <a:gd name="connsiteY21" fmla="*/ 0 h 2067314"/>
              <a:gd name="connsiteX22" fmla="*/ 1015974 w 2433320"/>
              <a:gd name="connsiteY22" fmla="*/ 2049791 h 2067314"/>
              <a:gd name="connsiteX23" fmla="*/ 960549 w 2433320"/>
              <a:gd name="connsiteY23" fmla="*/ 2056896 h 2067314"/>
              <a:gd name="connsiteX24" fmla="*/ 2049635 w 2433320"/>
              <a:gd name="connsiteY24" fmla="*/ 0 h 2067314"/>
              <a:gd name="connsiteX25" fmla="*/ 2100517 w 2433320"/>
              <a:gd name="connsiteY25" fmla="*/ 0 h 2067314"/>
              <a:gd name="connsiteX26" fmla="*/ 861543 w 2433320"/>
              <a:gd name="connsiteY26" fmla="*/ 2065421 h 2067314"/>
              <a:gd name="connsiteX27" fmla="*/ 809435 w 2433320"/>
              <a:gd name="connsiteY27" fmla="*/ 2067314 h 2067314"/>
              <a:gd name="connsiteX28" fmla="*/ 1903753 w 2433320"/>
              <a:gd name="connsiteY28" fmla="*/ 0 h 2067314"/>
              <a:gd name="connsiteX29" fmla="*/ 1954907 w 2433320"/>
              <a:gd name="connsiteY29" fmla="*/ 0 h 2067314"/>
              <a:gd name="connsiteX30" fmla="*/ 714694 w 2433320"/>
              <a:gd name="connsiteY30" fmla="*/ 2067314 h 2067314"/>
              <a:gd name="connsiteX31" fmla="*/ 664953 w 2433320"/>
              <a:gd name="connsiteY31" fmla="*/ 2064946 h 2067314"/>
              <a:gd name="connsiteX32" fmla="*/ 1759066 w 2433320"/>
              <a:gd name="connsiteY32" fmla="*/ 0 h 2067314"/>
              <a:gd name="connsiteX33" fmla="*/ 1809899 w 2433320"/>
              <a:gd name="connsiteY33" fmla="*/ 0 h 2067314"/>
              <a:gd name="connsiteX34" fmla="*/ 576368 w 2433320"/>
              <a:gd name="connsiteY34" fmla="*/ 2056896 h 2067314"/>
              <a:gd name="connsiteX35" fmla="*/ 528996 w 2433320"/>
              <a:gd name="connsiteY35" fmla="*/ 2050737 h 2067314"/>
              <a:gd name="connsiteX36" fmla="*/ 1613022 w 2433320"/>
              <a:gd name="connsiteY36" fmla="*/ 0 h 2067314"/>
              <a:gd name="connsiteX37" fmla="*/ 1664272 w 2433320"/>
              <a:gd name="connsiteY37" fmla="*/ 0 h 2067314"/>
              <a:gd name="connsiteX38" fmla="*/ 442783 w 2433320"/>
              <a:gd name="connsiteY38" fmla="*/ 2036055 h 2067314"/>
              <a:gd name="connsiteX39" fmla="*/ 397780 w 2433320"/>
              <a:gd name="connsiteY39" fmla="*/ 2026110 h 2067314"/>
              <a:gd name="connsiteX40" fmla="*/ 1467821 w 2433320"/>
              <a:gd name="connsiteY40" fmla="*/ 0 h 2067314"/>
              <a:gd name="connsiteX41" fmla="*/ 1518856 w 2433320"/>
              <a:gd name="connsiteY41" fmla="*/ 0 h 2067314"/>
              <a:gd name="connsiteX42" fmla="*/ 315826 w 2433320"/>
              <a:gd name="connsiteY42" fmla="*/ 2005268 h 2067314"/>
              <a:gd name="connsiteX43" fmla="*/ 272246 w 2433320"/>
              <a:gd name="connsiteY43" fmla="*/ 1992956 h 2067314"/>
              <a:gd name="connsiteX44" fmla="*/ 1322879 w 2433320"/>
              <a:gd name="connsiteY44" fmla="*/ 0 h 2067314"/>
              <a:gd name="connsiteX45" fmla="*/ 1373818 w 2433320"/>
              <a:gd name="connsiteY45" fmla="*/ 0 h 2067314"/>
              <a:gd name="connsiteX46" fmla="*/ 194083 w 2433320"/>
              <a:gd name="connsiteY46" fmla="*/ 1966432 h 2067314"/>
              <a:gd name="connsiteX47" fmla="*/ 152870 w 2433320"/>
              <a:gd name="connsiteY47" fmla="*/ 1950329 h 2067314"/>
              <a:gd name="connsiteX48" fmla="*/ 1177306 w 2433320"/>
              <a:gd name="connsiteY48" fmla="*/ 0 h 2067314"/>
              <a:gd name="connsiteX49" fmla="*/ 1228369 w 2433320"/>
              <a:gd name="connsiteY49" fmla="*/ 0 h 2067314"/>
              <a:gd name="connsiteX50" fmla="*/ 77550 w 2433320"/>
              <a:gd name="connsiteY50" fmla="*/ 1918121 h 2067314"/>
              <a:gd name="connsiteX51" fmla="*/ 37758 w 2433320"/>
              <a:gd name="connsiteY51" fmla="*/ 1899650 h 2067314"/>
              <a:gd name="connsiteX52" fmla="*/ 1031830 w 2433320"/>
              <a:gd name="connsiteY52" fmla="*/ 0 h 2067314"/>
              <a:gd name="connsiteX53" fmla="*/ 1082919 w 2433320"/>
              <a:gd name="connsiteY53" fmla="*/ 0 h 2067314"/>
              <a:gd name="connsiteX54" fmla="*/ 0 w 2433320"/>
              <a:gd name="connsiteY54" fmla="*/ 1805147 h 2067314"/>
              <a:gd name="connsiteX55" fmla="*/ 0 w 2433320"/>
              <a:gd name="connsiteY55" fmla="*/ 1720176 h 2067314"/>
              <a:gd name="connsiteX56" fmla="*/ 886738 w 2433320"/>
              <a:gd name="connsiteY56" fmla="*/ 0 h 2067314"/>
              <a:gd name="connsiteX57" fmla="*/ 937869 w 2433320"/>
              <a:gd name="connsiteY57" fmla="*/ 0 h 2067314"/>
              <a:gd name="connsiteX58" fmla="*/ 0 w 2433320"/>
              <a:gd name="connsiteY58" fmla="*/ 1563792 h 2067314"/>
              <a:gd name="connsiteX59" fmla="*/ 0 w 2433320"/>
              <a:gd name="connsiteY59" fmla="*/ 1478373 h 2067314"/>
              <a:gd name="connsiteX60" fmla="*/ 741421 w 2433320"/>
              <a:gd name="connsiteY60" fmla="*/ 0 h 2067314"/>
              <a:gd name="connsiteX61" fmla="*/ 792481 w 2433320"/>
              <a:gd name="connsiteY61" fmla="*/ 0 h 2067314"/>
              <a:gd name="connsiteX62" fmla="*/ 0 w 2433320"/>
              <a:gd name="connsiteY62" fmla="*/ 1321231 h 2067314"/>
              <a:gd name="connsiteX63" fmla="*/ 0 w 2433320"/>
              <a:gd name="connsiteY63" fmla="*/ 1236107 h 2067314"/>
              <a:gd name="connsiteX64" fmla="*/ 595661 w 2433320"/>
              <a:gd name="connsiteY64" fmla="*/ 0 h 2067314"/>
              <a:gd name="connsiteX65" fmla="*/ 646701 w 2433320"/>
              <a:gd name="connsiteY65" fmla="*/ 0 h 2067314"/>
              <a:gd name="connsiteX66" fmla="*/ 0 w 2433320"/>
              <a:gd name="connsiteY66" fmla="*/ 1077767 h 2067314"/>
              <a:gd name="connsiteX67" fmla="*/ 0 w 2433320"/>
              <a:gd name="connsiteY67" fmla="*/ 992875 h 2067314"/>
              <a:gd name="connsiteX68" fmla="*/ 450231 w 2433320"/>
              <a:gd name="connsiteY68" fmla="*/ 0 h 2067314"/>
              <a:gd name="connsiteX69" fmla="*/ 501264 w 2433320"/>
              <a:gd name="connsiteY69" fmla="*/ 0 h 2067314"/>
              <a:gd name="connsiteX70" fmla="*/ 0 w 2433320"/>
              <a:gd name="connsiteY70" fmla="*/ 835484 h 2067314"/>
              <a:gd name="connsiteX71" fmla="*/ 0 w 2433320"/>
              <a:gd name="connsiteY71" fmla="*/ 750556 h 2067314"/>
              <a:gd name="connsiteX72" fmla="*/ 305153 w 2433320"/>
              <a:gd name="connsiteY72" fmla="*/ 0 h 2067314"/>
              <a:gd name="connsiteX73" fmla="*/ 356059 w 2433320"/>
              <a:gd name="connsiteY73" fmla="*/ 0 h 2067314"/>
              <a:gd name="connsiteX74" fmla="*/ 0 w 2433320"/>
              <a:gd name="connsiteY74" fmla="*/ 593642 h 2067314"/>
              <a:gd name="connsiteX75" fmla="*/ 0 w 2433320"/>
              <a:gd name="connsiteY75" fmla="*/ 508680 h 2067314"/>
              <a:gd name="connsiteX76" fmla="*/ 159497 w 2433320"/>
              <a:gd name="connsiteY76" fmla="*/ 0 h 2067314"/>
              <a:gd name="connsiteX77" fmla="*/ 210654 w 2433320"/>
              <a:gd name="connsiteY77" fmla="*/ 0 h 2067314"/>
              <a:gd name="connsiteX78" fmla="*/ 0 w 2433320"/>
              <a:gd name="connsiteY78" fmla="*/ 351177 h 2067314"/>
              <a:gd name="connsiteX79" fmla="*/ 0 w 2433320"/>
              <a:gd name="connsiteY79" fmla="*/ 265896 h 2067314"/>
              <a:gd name="connsiteX80" fmla="*/ 14272 w 2433320"/>
              <a:gd name="connsiteY80" fmla="*/ 0 h 2067314"/>
              <a:gd name="connsiteX81" fmla="*/ 65333 w 2433320"/>
              <a:gd name="connsiteY81" fmla="*/ 0 h 2067314"/>
              <a:gd name="connsiteX82" fmla="*/ 0 w 2433320"/>
              <a:gd name="connsiteY82" fmla="*/ 108903 h 2067314"/>
              <a:gd name="connsiteX83" fmla="*/ 0 w 2433320"/>
              <a:gd name="connsiteY83" fmla="*/ 23791 h 206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433320" h="2067314">
                <a:moveTo>
                  <a:pt x="2325314" y="994070"/>
                </a:moveTo>
                <a:cubicBezTo>
                  <a:pt x="2254731" y="1180208"/>
                  <a:pt x="2151935" y="1349767"/>
                  <a:pt x="2023558" y="1497065"/>
                </a:cubicBezTo>
                <a:close/>
                <a:moveTo>
                  <a:pt x="2422899" y="589118"/>
                </a:moveTo>
                <a:cubicBezTo>
                  <a:pt x="2418636" y="627009"/>
                  <a:pt x="2412950" y="664427"/>
                  <a:pt x="2406320" y="701843"/>
                </a:cubicBezTo>
                <a:lnTo>
                  <a:pt x="1802810" y="1707830"/>
                </a:lnTo>
                <a:cubicBezTo>
                  <a:pt x="1772965" y="1731512"/>
                  <a:pt x="1742647" y="1754244"/>
                  <a:pt x="1710908" y="1776032"/>
                </a:cubicBezTo>
                <a:close/>
                <a:moveTo>
                  <a:pt x="2431425" y="331940"/>
                </a:moveTo>
                <a:cubicBezTo>
                  <a:pt x="2432374" y="356096"/>
                  <a:pt x="2433320" y="379777"/>
                  <a:pt x="2433320" y="403931"/>
                </a:cubicBezTo>
                <a:cubicBezTo>
                  <a:pt x="2433320" y="407720"/>
                  <a:pt x="2432848" y="411036"/>
                  <a:pt x="2432848" y="414824"/>
                </a:cubicBezTo>
                <a:lnTo>
                  <a:pt x="1561218" y="1867445"/>
                </a:lnTo>
                <a:cubicBezTo>
                  <a:pt x="1537057" y="1880231"/>
                  <a:pt x="1512424" y="1893020"/>
                  <a:pt x="1487792" y="1904861"/>
                </a:cubicBezTo>
                <a:close/>
                <a:moveTo>
                  <a:pt x="2409635" y="126385"/>
                </a:moveTo>
                <a:cubicBezTo>
                  <a:pt x="2413426" y="149118"/>
                  <a:pt x="2416741" y="171854"/>
                  <a:pt x="2419583" y="195061"/>
                </a:cubicBezTo>
                <a:lnTo>
                  <a:pt x="1360836" y="1959327"/>
                </a:lnTo>
                <a:cubicBezTo>
                  <a:pt x="1339519" y="1967852"/>
                  <a:pt x="1317728" y="1975431"/>
                  <a:pt x="1295939" y="1982535"/>
                </a:cubicBezTo>
                <a:close/>
                <a:moveTo>
                  <a:pt x="2339967" y="0"/>
                </a:moveTo>
                <a:lnTo>
                  <a:pt x="2382995" y="0"/>
                </a:lnTo>
                <a:lnTo>
                  <a:pt x="2385477" y="9398"/>
                </a:lnTo>
                <a:lnTo>
                  <a:pt x="1181299" y="2016637"/>
                </a:lnTo>
                <a:cubicBezTo>
                  <a:pt x="1161877" y="2021846"/>
                  <a:pt x="1141982" y="2026109"/>
                  <a:pt x="1122085" y="2030371"/>
                </a:cubicBezTo>
                <a:close/>
                <a:moveTo>
                  <a:pt x="2194472" y="0"/>
                </a:moveTo>
                <a:lnTo>
                  <a:pt x="2245625" y="0"/>
                </a:lnTo>
                <a:lnTo>
                  <a:pt x="1015974" y="2049791"/>
                </a:lnTo>
                <a:cubicBezTo>
                  <a:pt x="997500" y="2052632"/>
                  <a:pt x="979022" y="2055000"/>
                  <a:pt x="960549" y="2056896"/>
                </a:cubicBezTo>
                <a:close/>
                <a:moveTo>
                  <a:pt x="2049635" y="0"/>
                </a:moveTo>
                <a:lnTo>
                  <a:pt x="2100517" y="0"/>
                </a:lnTo>
                <a:lnTo>
                  <a:pt x="861543" y="2065421"/>
                </a:lnTo>
                <a:cubicBezTo>
                  <a:pt x="844016" y="2066369"/>
                  <a:pt x="826964" y="2066841"/>
                  <a:pt x="809435" y="2067314"/>
                </a:cubicBezTo>
                <a:close/>
                <a:moveTo>
                  <a:pt x="1903753" y="0"/>
                </a:moveTo>
                <a:lnTo>
                  <a:pt x="1954907" y="0"/>
                </a:lnTo>
                <a:lnTo>
                  <a:pt x="714694" y="2067314"/>
                </a:lnTo>
                <a:cubicBezTo>
                  <a:pt x="698113" y="2066369"/>
                  <a:pt x="681534" y="2065894"/>
                  <a:pt x="664953" y="2064946"/>
                </a:cubicBezTo>
                <a:close/>
                <a:moveTo>
                  <a:pt x="1759066" y="0"/>
                </a:moveTo>
                <a:lnTo>
                  <a:pt x="1809899" y="0"/>
                </a:lnTo>
                <a:lnTo>
                  <a:pt x="576368" y="2056896"/>
                </a:lnTo>
                <a:cubicBezTo>
                  <a:pt x="560736" y="2055000"/>
                  <a:pt x="544630" y="2053106"/>
                  <a:pt x="528996" y="2050737"/>
                </a:cubicBezTo>
                <a:close/>
                <a:moveTo>
                  <a:pt x="1613022" y="0"/>
                </a:moveTo>
                <a:lnTo>
                  <a:pt x="1664272" y="0"/>
                </a:lnTo>
                <a:lnTo>
                  <a:pt x="442783" y="2036055"/>
                </a:lnTo>
                <a:cubicBezTo>
                  <a:pt x="427623" y="2033214"/>
                  <a:pt x="412937" y="2029424"/>
                  <a:pt x="397780" y="2026110"/>
                </a:cubicBezTo>
                <a:close/>
                <a:moveTo>
                  <a:pt x="1467821" y="0"/>
                </a:moveTo>
                <a:lnTo>
                  <a:pt x="1518856" y="0"/>
                </a:lnTo>
                <a:lnTo>
                  <a:pt x="315826" y="2005268"/>
                </a:lnTo>
                <a:cubicBezTo>
                  <a:pt x="301143" y="2001480"/>
                  <a:pt x="286458" y="1997219"/>
                  <a:pt x="272246" y="1992956"/>
                </a:cubicBezTo>
                <a:close/>
                <a:moveTo>
                  <a:pt x="1322879" y="0"/>
                </a:moveTo>
                <a:lnTo>
                  <a:pt x="1373818" y="0"/>
                </a:lnTo>
                <a:lnTo>
                  <a:pt x="194083" y="1966432"/>
                </a:lnTo>
                <a:cubicBezTo>
                  <a:pt x="180347" y="1961696"/>
                  <a:pt x="166607" y="1956011"/>
                  <a:pt x="152870" y="1950329"/>
                </a:cubicBezTo>
                <a:close/>
                <a:moveTo>
                  <a:pt x="1177306" y="0"/>
                </a:moveTo>
                <a:lnTo>
                  <a:pt x="1228369" y="0"/>
                </a:lnTo>
                <a:lnTo>
                  <a:pt x="77550" y="1918121"/>
                </a:lnTo>
                <a:cubicBezTo>
                  <a:pt x="64287" y="1911964"/>
                  <a:pt x="51022" y="1906280"/>
                  <a:pt x="37758" y="1899650"/>
                </a:cubicBezTo>
                <a:close/>
                <a:moveTo>
                  <a:pt x="1031830" y="0"/>
                </a:moveTo>
                <a:lnTo>
                  <a:pt x="1082919" y="0"/>
                </a:lnTo>
                <a:lnTo>
                  <a:pt x="0" y="1805147"/>
                </a:lnTo>
                <a:lnTo>
                  <a:pt x="0" y="1720176"/>
                </a:lnTo>
                <a:close/>
                <a:moveTo>
                  <a:pt x="886738" y="0"/>
                </a:moveTo>
                <a:lnTo>
                  <a:pt x="937869" y="0"/>
                </a:lnTo>
                <a:lnTo>
                  <a:pt x="0" y="1563792"/>
                </a:lnTo>
                <a:lnTo>
                  <a:pt x="0" y="1478373"/>
                </a:lnTo>
                <a:close/>
                <a:moveTo>
                  <a:pt x="741421" y="0"/>
                </a:moveTo>
                <a:lnTo>
                  <a:pt x="792481" y="0"/>
                </a:lnTo>
                <a:lnTo>
                  <a:pt x="0" y="1321231"/>
                </a:lnTo>
                <a:lnTo>
                  <a:pt x="0" y="1236107"/>
                </a:lnTo>
                <a:close/>
                <a:moveTo>
                  <a:pt x="595661" y="0"/>
                </a:moveTo>
                <a:lnTo>
                  <a:pt x="646701" y="0"/>
                </a:lnTo>
                <a:lnTo>
                  <a:pt x="0" y="1077767"/>
                </a:lnTo>
                <a:lnTo>
                  <a:pt x="0" y="992875"/>
                </a:lnTo>
                <a:close/>
                <a:moveTo>
                  <a:pt x="450231" y="0"/>
                </a:moveTo>
                <a:lnTo>
                  <a:pt x="501264" y="0"/>
                </a:lnTo>
                <a:lnTo>
                  <a:pt x="0" y="835484"/>
                </a:lnTo>
                <a:lnTo>
                  <a:pt x="0" y="750556"/>
                </a:lnTo>
                <a:close/>
                <a:moveTo>
                  <a:pt x="305153" y="0"/>
                </a:moveTo>
                <a:lnTo>
                  <a:pt x="356059" y="0"/>
                </a:lnTo>
                <a:lnTo>
                  <a:pt x="0" y="593642"/>
                </a:lnTo>
                <a:lnTo>
                  <a:pt x="0" y="508680"/>
                </a:lnTo>
                <a:close/>
                <a:moveTo>
                  <a:pt x="159497" y="0"/>
                </a:moveTo>
                <a:lnTo>
                  <a:pt x="210654" y="0"/>
                </a:lnTo>
                <a:lnTo>
                  <a:pt x="0" y="351177"/>
                </a:lnTo>
                <a:lnTo>
                  <a:pt x="0" y="265896"/>
                </a:lnTo>
                <a:close/>
                <a:moveTo>
                  <a:pt x="14272" y="0"/>
                </a:moveTo>
                <a:lnTo>
                  <a:pt x="65333" y="0"/>
                </a:lnTo>
                <a:lnTo>
                  <a:pt x="0" y="108903"/>
                </a:lnTo>
                <a:lnTo>
                  <a:pt x="0" y="2379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WPS灵秀黑" charset="-122"/>
              <a:ea typeface="WPS灵秀黑" charset="-122"/>
            </a:endParaRPr>
          </a:p>
        </p:txBody>
      </p:sp>
      <p:sp>
        <p:nvSpPr>
          <p:cNvPr id="7" name="日期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2145771" y="1981200"/>
            <a:ext cx="78750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1" spc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>
                <a:latin typeface="WPS灵秀黑" charset="-122"/>
                <a:ea typeface="WPS灵秀黑" charset="-122"/>
              </a:rPr>
              <a:t>20XX YEAR</a:t>
            </a:r>
          </a:p>
        </p:txBody>
      </p:sp>
      <p:sp>
        <p:nvSpPr>
          <p:cNvPr id="6" name="标题 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1903677" y="2489200"/>
            <a:ext cx="8384646" cy="18796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spc="0">
                <a:solidFill>
                  <a:schemeClr val="tx1"/>
                </a:solidFill>
              </a:defRPr>
            </a:lvl1pPr>
          </a:lstStyle>
          <a:p>
            <a:r>
              <a:rPr lang="zh-CN" altLang="en-US" dirty="0">
                <a:latin typeface="WPS灵秀黑" charset="-122"/>
                <a:ea typeface="WPS灵秀黑" charset="-122"/>
              </a:rPr>
              <a:t>单击此处添加文档标题</a:t>
            </a:r>
          </a:p>
        </p:txBody>
      </p:sp>
      <p:sp>
        <p:nvSpPr>
          <p:cNvPr id="9" name="署名占位符 10"/>
          <p:cNvSpPr>
            <a:spLocks noGrp="1"/>
          </p:cNvSpPr>
          <p:nvPr>
            <p:ph type="body" sz="quarter" idx="16387" hasCustomPrompt="1"/>
            <p:custDataLst>
              <p:tags r:id="rId7"/>
            </p:custDataLst>
          </p:nvPr>
        </p:nvSpPr>
        <p:spPr>
          <a:xfrm>
            <a:off x="4812859" y="4419600"/>
            <a:ext cx="2540882" cy="533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square" lIns="0" tIns="0" rIns="0" bIns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>
                <a:latin typeface="WPS灵秀黑" charset="-122"/>
                <a:ea typeface="WPS灵秀黑" charset="-122"/>
              </a:rPr>
              <a:t>BY WPS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6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1.xml"/><Relationship Id="rId40" Type="http://schemas.openxmlformats.org/officeDocument/2006/relationships/tags" Target="../tags/tag4.xml"/><Relationship Id="rId45" Type="http://schemas.openxmlformats.org/officeDocument/2006/relationships/tags" Target="../tags/tag9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7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2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空心弧 32"/>
          <p:cNvSpPr/>
          <p:nvPr userDrawn="1">
            <p:custDataLst>
              <p:tags r:id="rId38"/>
            </p:custDataLst>
          </p:nvPr>
        </p:nvSpPr>
        <p:spPr>
          <a:xfrm rot="16200000">
            <a:off x="0" y="6104890"/>
            <a:ext cx="753110" cy="753110"/>
          </a:xfrm>
          <a:custGeom>
            <a:avLst/>
            <a:gdLst>
              <a:gd name="connsiteX0" fmla="*/ 981710 w 1320800"/>
              <a:gd name="connsiteY0" fmla="*/ 0 h 1320800"/>
              <a:gd name="connsiteX1" fmla="*/ 335915 w 1320800"/>
              <a:gd name="connsiteY1" fmla="*/ 922020 h 1320800"/>
              <a:gd name="connsiteX2" fmla="*/ 0 w 1320800"/>
              <a:gd name="connsiteY2" fmla="*/ 981709 h 1320800"/>
              <a:gd name="connsiteX3" fmla="*/ 0 w 1320800"/>
              <a:gd name="connsiteY3" fmla="*/ 1320800 h 1320800"/>
              <a:gd name="connsiteX4" fmla="*/ 452120 w 1320800"/>
              <a:gd name="connsiteY4" fmla="*/ 1240789 h 1320800"/>
              <a:gd name="connsiteX5" fmla="*/ 1320800 w 1320800"/>
              <a:gd name="connsiteY5" fmla="*/ 634 h 1320800"/>
              <a:gd name="connsiteX6" fmla="*/ 981710 w 1320800"/>
              <a:gd name="connsiteY6" fmla="*/ 634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0800" h="1320800">
                <a:moveTo>
                  <a:pt x="981710" y="0"/>
                </a:moveTo>
                <a:cubicBezTo>
                  <a:pt x="981710" y="400684"/>
                  <a:pt x="734695" y="776605"/>
                  <a:pt x="335915" y="922020"/>
                </a:cubicBezTo>
                <a:cubicBezTo>
                  <a:pt x="224790" y="962659"/>
                  <a:pt x="111760" y="981709"/>
                  <a:pt x="0" y="981709"/>
                </a:cubicBezTo>
                <a:lnTo>
                  <a:pt x="0" y="1320800"/>
                </a:lnTo>
                <a:cubicBezTo>
                  <a:pt x="149860" y="1320800"/>
                  <a:pt x="302895" y="1294764"/>
                  <a:pt x="452120" y="1240789"/>
                </a:cubicBezTo>
                <a:cubicBezTo>
                  <a:pt x="988060" y="1045845"/>
                  <a:pt x="1320800" y="539750"/>
                  <a:pt x="1320800" y="634"/>
                </a:cubicBezTo>
                <a:lnTo>
                  <a:pt x="981710" y="63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任意多边形: 形状 7"/>
          <p:cNvSpPr/>
          <p:nvPr userDrawn="1">
            <p:custDataLst>
              <p:tags r:id="rId39"/>
            </p:custDataLst>
          </p:nvPr>
        </p:nvSpPr>
        <p:spPr>
          <a:xfrm flipH="1">
            <a:off x="11442065" y="0"/>
            <a:ext cx="749935" cy="638810"/>
          </a:xfrm>
          <a:custGeom>
            <a:avLst/>
            <a:gdLst>
              <a:gd name="connsiteX0" fmla="*/ 2325314 w 2433320"/>
              <a:gd name="connsiteY0" fmla="*/ 994070 h 2067314"/>
              <a:gd name="connsiteX1" fmla="*/ 2023558 w 2433320"/>
              <a:gd name="connsiteY1" fmla="*/ 1497065 h 2067314"/>
              <a:gd name="connsiteX2" fmla="*/ 2422899 w 2433320"/>
              <a:gd name="connsiteY2" fmla="*/ 589118 h 2067314"/>
              <a:gd name="connsiteX3" fmla="*/ 2406320 w 2433320"/>
              <a:gd name="connsiteY3" fmla="*/ 701843 h 2067314"/>
              <a:gd name="connsiteX4" fmla="*/ 1802810 w 2433320"/>
              <a:gd name="connsiteY4" fmla="*/ 1707830 h 2067314"/>
              <a:gd name="connsiteX5" fmla="*/ 1710908 w 2433320"/>
              <a:gd name="connsiteY5" fmla="*/ 1776032 h 2067314"/>
              <a:gd name="connsiteX6" fmla="*/ 2431425 w 2433320"/>
              <a:gd name="connsiteY6" fmla="*/ 331940 h 2067314"/>
              <a:gd name="connsiteX7" fmla="*/ 2433320 w 2433320"/>
              <a:gd name="connsiteY7" fmla="*/ 403931 h 2067314"/>
              <a:gd name="connsiteX8" fmla="*/ 2432848 w 2433320"/>
              <a:gd name="connsiteY8" fmla="*/ 414824 h 2067314"/>
              <a:gd name="connsiteX9" fmla="*/ 1561218 w 2433320"/>
              <a:gd name="connsiteY9" fmla="*/ 1867445 h 2067314"/>
              <a:gd name="connsiteX10" fmla="*/ 1487792 w 2433320"/>
              <a:gd name="connsiteY10" fmla="*/ 1904861 h 2067314"/>
              <a:gd name="connsiteX11" fmla="*/ 2409635 w 2433320"/>
              <a:gd name="connsiteY11" fmla="*/ 126385 h 2067314"/>
              <a:gd name="connsiteX12" fmla="*/ 2419583 w 2433320"/>
              <a:gd name="connsiteY12" fmla="*/ 195061 h 2067314"/>
              <a:gd name="connsiteX13" fmla="*/ 1360836 w 2433320"/>
              <a:gd name="connsiteY13" fmla="*/ 1959327 h 2067314"/>
              <a:gd name="connsiteX14" fmla="*/ 1295939 w 2433320"/>
              <a:gd name="connsiteY14" fmla="*/ 1982535 h 2067314"/>
              <a:gd name="connsiteX15" fmla="*/ 2339967 w 2433320"/>
              <a:gd name="connsiteY15" fmla="*/ 0 h 2067314"/>
              <a:gd name="connsiteX16" fmla="*/ 2382995 w 2433320"/>
              <a:gd name="connsiteY16" fmla="*/ 0 h 2067314"/>
              <a:gd name="connsiteX17" fmla="*/ 2385477 w 2433320"/>
              <a:gd name="connsiteY17" fmla="*/ 9398 h 2067314"/>
              <a:gd name="connsiteX18" fmla="*/ 1181299 w 2433320"/>
              <a:gd name="connsiteY18" fmla="*/ 2016637 h 2067314"/>
              <a:gd name="connsiteX19" fmla="*/ 1122085 w 2433320"/>
              <a:gd name="connsiteY19" fmla="*/ 2030371 h 2067314"/>
              <a:gd name="connsiteX20" fmla="*/ 2194472 w 2433320"/>
              <a:gd name="connsiteY20" fmla="*/ 0 h 2067314"/>
              <a:gd name="connsiteX21" fmla="*/ 2245625 w 2433320"/>
              <a:gd name="connsiteY21" fmla="*/ 0 h 2067314"/>
              <a:gd name="connsiteX22" fmla="*/ 1015974 w 2433320"/>
              <a:gd name="connsiteY22" fmla="*/ 2049791 h 2067314"/>
              <a:gd name="connsiteX23" fmla="*/ 960549 w 2433320"/>
              <a:gd name="connsiteY23" fmla="*/ 2056896 h 2067314"/>
              <a:gd name="connsiteX24" fmla="*/ 2049635 w 2433320"/>
              <a:gd name="connsiteY24" fmla="*/ 0 h 2067314"/>
              <a:gd name="connsiteX25" fmla="*/ 2100517 w 2433320"/>
              <a:gd name="connsiteY25" fmla="*/ 0 h 2067314"/>
              <a:gd name="connsiteX26" fmla="*/ 861543 w 2433320"/>
              <a:gd name="connsiteY26" fmla="*/ 2065421 h 2067314"/>
              <a:gd name="connsiteX27" fmla="*/ 809435 w 2433320"/>
              <a:gd name="connsiteY27" fmla="*/ 2067314 h 2067314"/>
              <a:gd name="connsiteX28" fmla="*/ 1903753 w 2433320"/>
              <a:gd name="connsiteY28" fmla="*/ 0 h 2067314"/>
              <a:gd name="connsiteX29" fmla="*/ 1954907 w 2433320"/>
              <a:gd name="connsiteY29" fmla="*/ 0 h 2067314"/>
              <a:gd name="connsiteX30" fmla="*/ 714694 w 2433320"/>
              <a:gd name="connsiteY30" fmla="*/ 2067314 h 2067314"/>
              <a:gd name="connsiteX31" fmla="*/ 664953 w 2433320"/>
              <a:gd name="connsiteY31" fmla="*/ 2064946 h 2067314"/>
              <a:gd name="connsiteX32" fmla="*/ 1759066 w 2433320"/>
              <a:gd name="connsiteY32" fmla="*/ 0 h 2067314"/>
              <a:gd name="connsiteX33" fmla="*/ 1809899 w 2433320"/>
              <a:gd name="connsiteY33" fmla="*/ 0 h 2067314"/>
              <a:gd name="connsiteX34" fmla="*/ 576368 w 2433320"/>
              <a:gd name="connsiteY34" fmla="*/ 2056896 h 2067314"/>
              <a:gd name="connsiteX35" fmla="*/ 528996 w 2433320"/>
              <a:gd name="connsiteY35" fmla="*/ 2050737 h 2067314"/>
              <a:gd name="connsiteX36" fmla="*/ 1613022 w 2433320"/>
              <a:gd name="connsiteY36" fmla="*/ 0 h 2067314"/>
              <a:gd name="connsiteX37" fmla="*/ 1664272 w 2433320"/>
              <a:gd name="connsiteY37" fmla="*/ 0 h 2067314"/>
              <a:gd name="connsiteX38" fmla="*/ 442783 w 2433320"/>
              <a:gd name="connsiteY38" fmla="*/ 2036055 h 2067314"/>
              <a:gd name="connsiteX39" fmla="*/ 397780 w 2433320"/>
              <a:gd name="connsiteY39" fmla="*/ 2026110 h 2067314"/>
              <a:gd name="connsiteX40" fmla="*/ 1467821 w 2433320"/>
              <a:gd name="connsiteY40" fmla="*/ 0 h 2067314"/>
              <a:gd name="connsiteX41" fmla="*/ 1518856 w 2433320"/>
              <a:gd name="connsiteY41" fmla="*/ 0 h 2067314"/>
              <a:gd name="connsiteX42" fmla="*/ 315826 w 2433320"/>
              <a:gd name="connsiteY42" fmla="*/ 2005268 h 2067314"/>
              <a:gd name="connsiteX43" fmla="*/ 272246 w 2433320"/>
              <a:gd name="connsiteY43" fmla="*/ 1992956 h 2067314"/>
              <a:gd name="connsiteX44" fmla="*/ 1322879 w 2433320"/>
              <a:gd name="connsiteY44" fmla="*/ 0 h 2067314"/>
              <a:gd name="connsiteX45" fmla="*/ 1373818 w 2433320"/>
              <a:gd name="connsiteY45" fmla="*/ 0 h 2067314"/>
              <a:gd name="connsiteX46" fmla="*/ 194083 w 2433320"/>
              <a:gd name="connsiteY46" fmla="*/ 1966432 h 2067314"/>
              <a:gd name="connsiteX47" fmla="*/ 152870 w 2433320"/>
              <a:gd name="connsiteY47" fmla="*/ 1950329 h 2067314"/>
              <a:gd name="connsiteX48" fmla="*/ 1177306 w 2433320"/>
              <a:gd name="connsiteY48" fmla="*/ 0 h 2067314"/>
              <a:gd name="connsiteX49" fmla="*/ 1228369 w 2433320"/>
              <a:gd name="connsiteY49" fmla="*/ 0 h 2067314"/>
              <a:gd name="connsiteX50" fmla="*/ 77550 w 2433320"/>
              <a:gd name="connsiteY50" fmla="*/ 1918121 h 2067314"/>
              <a:gd name="connsiteX51" fmla="*/ 37758 w 2433320"/>
              <a:gd name="connsiteY51" fmla="*/ 1899650 h 2067314"/>
              <a:gd name="connsiteX52" fmla="*/ 1031830 w 2433320"/>
              <a:gd name="connsiteY52" fmla="*/ 0 h 2067314"/>
              <a:gd name="connsiteX53" fmla="*/ 1082919 w 2433320"/>
              <a:gd name="connsiteY53" fmla="*/ 0 h 2067314"/>
              <a:gd name="connsiteX54" fmla="*/ 0 w 2433320"/>
              <a:gd name="connsiteY54" fmla="*/ 1805147 h 2067314"/>
              <a:gd name="connsiteX55" fmla="*/ 0 w 2433320"/>
              <a:gd name="connsiteY55" fmla="*/ 1720176 h 2067314"/>
              <a:gd name="connsiteX56" fmla="*/ 886738 w 2433320"/>
              <a:gd name="connsiteY56" fmla="*/ 0 h 2067314"/>
              <a:gd name="connsiteX57" fmla="*/ 937869 w 2433320"/>
              <a:gd name="connsiteY57" fmla="*/ 0 h 2067314"/>
              <a:gd name="connsiteX58" fmla="*/ 0 w 2433320"/>
              <a:gd name="connsiteY58" fmla="*/ 1563792 h 2067314"/>
              <a:gd name="connsiteX59" fmla="*/ 0 w 2433320"/>
              <a:gd name="connsiteY59" fmla="*/ 1478373 h 2067314"/>
              <a:gd name="connsiteX60" fmla="*/ 741421 w 2433320"/>
              <a:gd name="connsiteY60" fmla="*/ 0 h 2067314"/>
              <a:gd name="connsiteX61" fmla="*/ 792481 w 2433320"/>
              <a:gd name="connsiteY61" fmla="*/ 0 h 2067314"/>
              <a:gd name="connsiteX62" fmla="*/ 0 w 2433320"/>
              <a:gd name="connsiteY62" fmla="*/ 1321231 h 2067314"/>
              <a:gd name="connsiteX63" fmla="*/ 0 w 2433320"/>
              <a:gd name="connsiteY63" fmla="*/ 1236107 h 2067314"/>
              <a:gd name="connsiteX64" fmla="*/ 595661 w 2433320"/>
              <a:gd name="connsiteY64" fmla="*/ 0 h 2067314"/>
              <a:gd name="connsiteX65" fmla="*/ 646701 w 2433320"/>
              <a:gd name="connsiteY65" fmla="*/ 0 h 2067314"/>
              <a:gd name="connsiteX66" fmla="*/ 0 w 2433320"/>
              <a:gd name="connsiteY66" fmla="*/ 1077767 h 2067314"/>
              <a:gd name="connsiteX67" fmla="*/ 0 w 2433320"/>
              <a:gd name="connsiteY67" fmla="*/ 992875 h 2067314"/>
              <a:gd name="connsiteX68" fmla="*/ 450231 w 2433320"/>
              <a:gd name="connsiteY68" fmla="*/ 0 h 2067314"/>
              <a:gd name="connsiteX69" fmla="*/ 501264 w 2433320"/>
              <a:gd name="connsiteY69" fmla="*/ 0 h 2067314"/>
              <a:gd name="connsiteX70" fmla="*/ 0 w 2433320"/>
              <a:gd name="connsiteY70" fmla="*/ 835484 h 2067314"/>
              <a:gd name="connsiteX71" fmla="*/ 0 w 2433320"/>
              <a:gd name="connsiteY71" fmla="*/ 750556 h 2067314"/>
              <a:gd name="connsiteX72" fmla="*/ 305153 w 2433320"/>
              <a:gd name="connsiteY72" fmla="*/ 0 h 2067314"/>
              <a:gd name="connsiteX73" fmla="*/ 356059 w 2433320"/>
              <a:gd name="connsiteY73" fmla="*/ 0 h 2067314"/>
              <a:gd name="connsiteX74" fmla="*/ 0 w 2433320"/>
              <a:gd name="connsiteY74" fmla="*/ 593642 h 2067314"/>
              <a:gd name="connsiteX75" fmla="*/ 0 w 2433320"/>
              <a:gd name="connsiteY75" fmla="*/ 508680 h 2067314"/>
              <a:gd name="connsiteX76" fmla="*/ 159497 w 2433320"/>
              <a:gd name="connsiteY76" fmla="*/ 0 h 2067314"/>
              <a:gd name="connsiteX77" fmla="*/ 210654 w 2433320"/>
              <a:gd name="connsiteY77" fmla="*/ 0 h 2067314"/>
              <a:gd name="connsiteX78" fmla="*/ 0 w 2433320"/>
              <a:gd name="connsiteY78" fmla="*/ 351177 h 2067314"/>
              <a:gd name="connsiteX79" fmla="*/ 0 w 2433320"/>
              <a:gd name="connsiteY79" fmla="*/ 265896 h 2067314"/>
              <a:gd name="connsiteX80" fmla="*/ 14272 w 2433320"/>
              <a:gd name="connsiteY80" fmla="*/ 0 h 2067314"/>
              <a:gd name="connsiteX81" fmla="*/ 65333 w 2433320"/>
              <a:gd name="connsiteY81" fmla="*/ 0 h 2067314"/>
              <a:gd name="connsiteX82" fmla="*/ 0 w 2433320"/>
              <a:gd name="connsiteY82" fmla="*/ 108903 h 2067314"/>
              <a:gd name="connsiteX83" fmla="*/ 0 w 2433320"/>
              <a:gd name="connsiteY83" fmla="*/ 23791 h 206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433320" h="2067314">
                <a:moveTo>
                  <a:pt x="2325314" y="994070"/>
                </a:moveTo>
                <a:cubicBezTo>
                  <a:pt x="2254731" y="1180208"/>
                  <a:pt x="2151935" y="1349767"/>
                  <a:pt x="2023558" y="1497065"/>
                </a:cubicBezTo>
                <a:close/>
                <a:moveTo>
                  <a:pt x="2422899" y="589118"/>
                </a:moveTo>
                <a:cubicBezTo>
                  <a:pt x="2418636" y="627009"/>
                  <a:pt x="2412950" y="664427"/>
                  <a:pt x="2406320" y="701843"/>
                </a:cubicBezTo>
                <a:lnTo>
                  <a:pt x="1802810" y="1707830"/>
                </a:lnTo>
                <a:cubicBezTo>
                  <a:pt x="1772965" y="1731512"/>
                  <a:pt x="1742647" y="1754244"/>
                  <a:pt x="1710908" y="1776032"/>
                </a:cubicBezTo>
                <a:close/>
                <a:moveTo>
                  <a:pt x="2431425" y="331940"/>
                </a:moveTo>
                <a:cubicBezTo>
                  <a:pt x="2432374" y="356096"/>
                  <a:pt x="2433320" y="379777"/>
                  <a:pt x="2433320" y="403931"/>
                </a:cubicBezTo>
                <a:cubicBezTo>
                  <a:pt x="2433320" y="407720"/>
                  <a:pt x="2432848" y="411036"/>
                  <a:pt x="2432848" y="414824"/>
                </a:cubicBezTo>
                <a:lnTo>
                  <a:pt x="1561218" y="1867445"/>
                </a:lnTo>
                <a:cubicBezTo>
                  <a:pt x="1537057" y="1880231"/>
                  <a:pt x="1512424" y="1893020"/>
                  <a:pt x="1487792" y="1904861"/>
                </a:cubicBezTo>
                <a:close/>
                <a:moveTo>
                  <a:pt x="2409635" y="126385"/>
                </a:moveTo>
                <a:cubicBezTo>
                  <a:pt x="2413426" y="149118"/>
                  <a:pt x="2416741" y="171854"/>
                  <a:pt x="2419583" y="195061"/>
                </a:cubicBezTo>
                <a:lnTo>
                  <a:pt x="1360836" y="1959327"/>
                </a:lnTo>
                <a:cubicBezTo>
                  <a:pt x="1339519" y="1967852"/>
                  <a:pt x="1317728" y="1975431"/>
                  <a:pt x="1295939" y="1982535"/>
                </a:cubicBezTo>
                <a:close/>
                <a:moveTo>
                  <a:pt x="2339967" y="0"/>
                </a:moveTo>
                <a:lnTo>
                  <a:pt x="2382995" y="0"/>
                </a:lnTo>
                <a:lnTo>
                  <a:pt x="2385477" y="9398"/>
                </a:lnTo>
                <a:lnTo>
                  <a:pt x="1181299" y="2016637"/>
                </a:lnTo>
                <a:cubicBezTo>
                  <a:pt x="1161877" y="2021846"/>
                  <a:pt x="1141982" y="2026109"/>
                  <a:pt x="1122085" y="2030371"/>
                </a:cubicBezTo>
                <a:close/>
                <a:moveTo>
                  <a:pt x="2194472" y="0"/>
                </a:moveTo>
                <a:lnTo>
                  <a:pt x="2245625" y="0"/>
                </a:lnTo>
                <a:lnTo>
                  <a:pt x="1015974" y="2049791"/>
                </a:lnTo>
                <a:cubicBezTo>
                  <a:pt x="997500" y="2052632"/>
                  <a:pt x="979022" y="2055000"/>
                  <a:pt x="960549" y="2056896"/>
                </a:cubicBezTo>
                <a:close/>
                <a:moveTo>
                  <a:pt x="2049635" y="0"/>
                </a:moveTo>
                <a:lnTo>
                  <a:pt x="2100517" y="0"/>
                </a:lnTo>
                <a:lnTo>
                  <a:pt x="861543" y="2065421"/>
                </a:lnTo>
                <a:cubicBezTo>
                  <a:pt x="844016" y="2066369"/>
                  <a:pt x="826964" y="2066841"/>
                  <a:pt x="809435" y="2067314"/>
                </a:cubicBezTo>
                <a:close/>
                <a:moveTo>
                  <a:pt x="1903753" y="0"/>
                </a:moveTo>
                <a:lnTo>
                  <a:pt x="1954907" y="0"/>
                </a:lnTo>
                <a:lnTo>
                  <a:pt x="714694" y="2067314"/>
                </a:lnTo>
                <a:cubicBezTo>
                  <a:pt x="698113" y="2066369"/>
                  <a:pt x="681534" y="2065894"/>
                  <a:pt x="664953" y="2064946"/>
                </a:cubicBezTo>
                <a:close/>
                <a:moveTo>
                  <a:pt x="1759066" y="0"/>
                </a:moveTo>
                <a:lnTo>
                  <a:pt x="1809899" y="0"/>
                </a:lnTo>
                <a:lnTo>
                  <a:pt x="576368" y="2056896"/>
                </a:lnTo>
                <a:cubicBezTo>
                  <a:pt x="560736" y="2055000"/>
                  <a:pt x="544630" y="2053106"/>
                  <a:pt x="528996" y="2050737"/>
                </a:cubicBezTo>
                <a:close/>
                <a:moveTo>
                  <a:pt x="1613022" y="0"/>
                </a:moveTo>
                <a:lnTo>
                  <a:pt x="1664272" y="0"/>
                </a:lnTo>
                <a:lnTo>
                  <a:pt x="442783" y="2036055"/>
                </a:lnTo>
                <a:cubicBezTo>
                  <a:pt x="427623" y="2033214"/>
                  <a:pt x="412937" y="2029424"/>
                  <a:pt x="397780" y="2026110"/>
                </a:cubicBezTo>
                <a:close/>
                <a:moveTo>
                  <a:pt x="1467821" y="0"/>
                </a:moveTo>
                <a:lnTo>
                  <a:pt x="1518856" y="0"/>
                </a:lnTo>
                <a:lnTo>
                  <a:pt x="315826" y="2005268"/>
                </a:lnTo>
                <a:cubicBezTo>
                  <a:pt x="301143" y="2001480"/>
                  <a:pt x="286458" y="1997219"/>
                  <a:pt x="272246" y="1992956"/>
                </a:cubicBezTo>
                <a:close/>
                <a:moveTo>
                  <a:pt x="1322879" y="0"/>
                </a:moveTo>
                <a:lnTo>
                  <a:pt x="1373818" y="0"/>
                </a:lnTo>
                <a:lnTo>
                  <a:pt x="194083" y="1966432"/>
                </a:lnTo>
                <a:cubicBezTo>
                  <a:pt x="180347" y="1961696"/>
                  <a:pt x="166607" y="1956011"/>
                  <a:pt x="152870" y="1950329"/>
                </a:cubicBezTo>
                <a:close/>
                <a:moveTo>
                  <a:pt x="1177306" y="0"/>
                </a:moveTo>
                <a:lnTo>
                  <a:pt x="1228369" y="0"/>
                </a:lnTo>
                <a:lnTo>
                  <a:pt x="77550" y="1918121"/>
                </a:lnTo>
                <a:cubicBezTo>
                  <a:pt x="64287" y="1911964"/>
                  <a:pt x="51022" y="1906280"/>
                  <a:pt x="37758" y="1899650"/>
                </a:cubicBezTo>
                <a:close/>
                <a:moveTo>
                  <a:pt x="1031830" y="0"/>
                </a:moveTo>
                <a:lnTo>
                  <a:pt x="1082919" y="0"/>
                </a:lnTo>
                <a:lnTo>
                  <a:pt x="0" y="1805147"/>
                </a:lnTo>
                <a:lnTo>
                  <a:pt x="0" y="1720176"/>
                </a:lnTo>
                <a:close/>
                <a:moveTo>
                  <a:pt x="886738" y="0"/>
                </a:moveTo>
                <a:lnTo>
                  <a:pt x="937869" y="0"/>
                </a:lnTo>
                <a:lnTo>
                  <a:pt x="0" y="1563792"/>
                </a:lnTo>
                <a:lnTo>
                  <a:pt x="0" y="1478373"/>
                </a:lnTo>
                <a:close/>
                <a:moveTo>
                  <a:pt x="741421" y="0"/>
                </a:moveTo>
                <a:lnTo>
                  <a:pt x="792481" y="0"/>
                </a:lnTo>
                <a:lnTo>
                  <a:pt x="0" y="1321231"/>
                </a:lnTo>
                <a:lnTo>
                  <a:pt x="0" y="1236107"/>
                </a:lnTo>
                <a:close/>
                <a:moveTo>
                  <a:pt x="595661" y="0"/>
                </a:moveTo>
                <a:lnTo>
                  <a:pt x="646701" y="0"/>
                </a:lnTo>
                <a:lnTo>
                  <a:pt x="0" y="1077767"/>
                </a:lnTo>
                <a:lnTo>
                  <a:pt x="0" y="992875"/>
                </a:lnTo>
                <a:close/>
                <a:moveTo>
                  <a:pt x="450231" y="0"/>
                </a:moveTo>
                <a:lnTo>
                  <a:pt x="501264" y="0"/>
                </a:lnTo>
                <a:lnTo>
                  <a:pt x="0" y="835484"/>
                </a:lnTo>
                <a:lnTo>
                  <a:pt x="0" y="750556"/>
                </a:lnTo>
                <a:close/>
                <a:moveTo>
                  <a:pt x="305153" y="0"/>
                </a:moveTo>
                <a:lnTo>
                  <a:pt x="356059" y="0"/>
                </a:lnTo>
                <a:lnTo>
                  <a:pt x="0" y="593642"/>
                </a:lnTo>
                <a:lnTo>
                  <a:pt x="0" y="508680"/>
                </a:lnTo>
                <a:close/>
                <a:moveTo>
                  <a:pt x="159497" y="0"/>
                </a:moveTo>
                <a:lnTo>
                  <a:pt x="210654" y="0"/>
                </a:lnTo>
                <a:lnTo>
                  <a:pt x="0" y="351177"/>
                </a:lnTo>
                <a:lnTo>
                  <a:pt x="0" y="265896"/>
                </a:lnTo>
                <a:close/>
                <a:moveTo>
                  <a:pt x="14272" y="0"/>
                </a:moveTo>
                <a:lnTo>
                  <a:pt x="65333" y="0"/>
                </a:lnTo>
                <a:lnTo>
                  <a:pt x="0" y="108903"/>
                </a:lnTo>
                <a:lnTo>
                  <a:pt x="0" y="2379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3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40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49AE70B2-8BF9-45C0-BB95-33D1B9D3A854}" type="slidenum">
              <a:rPr lang="zh-CN" altLang="en-US" smtClean="0">
                <a:latin typeface="WPS灵秀黑" charset="-122"/>
                <a:ea typeface="WPS灵秀黑" charset="-122"/>
              </a:rPr>
              <a:t>‹#›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4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WPS灵秀黑" charset="-122"/>
                <a:ea typeface="WPS灵秀黑" charset="-122"/>
              </a:rPr>
              <a:t>2025/9/22</a:t>
            </a:fld>
            <a:endParaRPr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latin typeface="WPS灵秀黑" charset="-122"/>
                <a:ea typeface="WPS灵秀黑" charset="-122"/>
              </a:rPr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4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dirty="0">
                <a:latin typeface="WPS灵秀黑" charset="-122"/>
                <a:ea typeface="WPS灵秀黑" charset="-122"/>
              </a:rPr>
              <a:t>单击此处编辑母版标题样式</a:t>
            </a:r>
          </a:p>
        </p:txBody>
      </p:sp>
      <p:sp>
        <p:nvSpPr>
          <p:cNvPr id="7" name="KSO_TEMPLATE" hidden="1"/>
          <p:cNvSpPr/>
          <p:nvPr userDrawn="1">
            <p:custDataLst>
              <p:tags r:id="rId4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4D0D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</p:spTree>
    <p:custDataLst>
      <p:tags r:id="rId37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u="none" kern="1200" spc="0">
          <a:solidFill>
            <a:schemeClr val="tx2"/>
          </a:solidFill>
          <a:effectLst/>
          <a:uFill>
            <a:solidFill>
              <a:schemeClr val="bg1"/>
            </a:solidFill>
          </a:uFill>
          <a:latin typeface="+mj-ea"/>
          <a:ea typeface="+mj-ea"/>
          <a:cs typeface="+mj-cs"/>
        </a:defRPr>
      </a:lvl1pPr>
    </p:titleStyle>
    <p:bodyStyle>
      <a:lvl1pPr marL="228600" indent="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 spc="0">
          <a:solidFill>
            <a:schemeClr val="tx1">
              <a:lumMod val="50000"/>
              <a:lumOff val="50000"/>
            </a:schemeClr>
          </a:solidFill>
          <a:latin typeface="+mn-ea"/>
          <a:ea typeface="+mn-ea"/>
          <a:cs typeface="+mn-cs"/>
        </a:defRPr>
      </a:lvl1pPr>
      <a:lvl2pPr marL="6858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chemeClr val="tx1">
              <a:lumMod val="50000"/>
              <a:lumOff val="50000"/>
            </a:schemeClr>
          </a:solidFill>
          <a:latin typeface="+mn-ea"/>
          <a:ea typeface="+mn-ea"/>
          <a:cs typeface="+mn-cs"/>
        </a:defRPr>
      </a:lvl2pPr>
      <a:lvl3pPr marL="11430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>
              <a:lumMod val="50000"/>
              <a:lumOff val="50000"/>
            </a:schemeClr>
          </a:solidFill>
          <a:latin typeface="+mn-ea"/>
          <a:ea typeface="+mn-ea"/>
          <a:cs typeface="+mn-cs"/>
        </a:defRPr>
      </a:lvl3pPr>
      <a:lvl4pPr marL="16002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>
              <a:lumMod val="50000"/>
              <a:lumOff val="50000"/>
            </a:schemeClr>
          </a:solidFill>
          <a:latin typeface="+mn-ea"/>
          <a:ea typeface="+mn-ea"/>
          <a:cs typeface="+mn-cs"/>
        </a:defRPr>
      </a:lvl4pPr>
      <a:lvl5pPr marL="20574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>
              <a:lumMod val="50000"/>
              <a:lumOff val="50000"/>
            </a:schemeClr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335.xml"/><Relationship Id="rId1" Type="http://schemas.openxmlformats.org/officeDocument/2006/relationships/tags" Target="../tags/tag3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30.xml"/><Relationship Id="rId3" Type="http://schemas.openxmlformats.org/officeDocument/2006/relationships/tags" Target="../tags/tag425.xml"/><Relationship Id="rId7" Type="http://schemas.openxmlformats.org/officeDocument/2006/relationships/tags" Target="../tags/tag429.xml"/><Relationship Id="rId2" Type="http://schemas.openxmlformats.org/officeDocument/2006/relationships/tags" Target="../tags/tag424.xml"/><Relationship Id="rId1" Type="http://schemas.openxmlformats.org/officeDocument/2006/relationships/tags" Target="../tags/tag423.xml"/><Relationship Id="rId6" Type="http://schemas.openxmlformats.org/officeDocument/2006/relationships/tags" Target="../tags/tag428.xml"/><Relationship Id="rId11" Type="http://schemas.openxmlformats.org/officeDocument/2006/relationships/image" Target="../media/image19.png"/><Relationship Id="rId5" Type="http://schemas.openxmlformats.org/officeDocument/2006/relationships/tags" Target="../tags/tag427.xml"/><Relationship Id="rId10" Type="http://schemas.openxmlformats.org/officeDocument/2006/relationships/slideLayout" Target="../slideLayouts/slideLayout21.xml"/><Relationship Id="rId4" Type="http://schemas.openxmlformats.org/officeDocument/2006/relationships/tags" Target="../tags/tag426.xml"/><Relationship Id="rId9" Type="http://schemas.openxmlformats.org/officeDocument/2006/relationships/tags" Target="../tags/tag43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39.xml"/><Relationship Id="rId13" Type="http://schemas.openxmlformats.org/officeDocument/2006/relationships/image" Target="../media/image21.svg"/><Relationship Id="rId3" Type="http://schemas.openxmlformats.org/officeDocument/2006/relationships/tags" Target="../tags/tag434.xml"/><Relationship Id="rId7" Type="http://schemas.openxmlformats.org/officeDocument/2006/relationships/tags" Target="../tags/tag438.xml"/><Relationship Id="rId12" Type="http://schemas.openxmlformats.org/officeDocument/2006/relationships/image" Target="../media/image20.png"/><Relationship Id="rId2" Type="http://schemas.openxmlformats.org/officeDocument/2006/relationships/tags" Target="../tags/tag433.xml"/><Relationship Id="rId1" Type="http://schemas.openxmlformats.org/officeDocument/2006/relationships/tags" Target="../tags/tag432.xml"/><Relationship Id="rId6" Type="http://schemas.openxmlformats.org/officeDocument/2006/relationships/tags" Target="../tags/tag437.xml"/><Relationship Id="rId11" Type="http://schemas.openxmlformats.org/officeDocument/2006/relationships/slideLayout" Target="../slideLayouts/slideLayout22.xml"/><Relationship Id="rId5" Type="http://schemas.openxmlformats.org/officeDocument/2006/relationships/tags" Target="../tags/tag436.xml"/><Relationship Id="rId15" Type="http://schemas.openxmlformats.org/officeDocument/2006/relationships/image" Target="../media/image18.svg"/><Relationship Id="rId10" Type="http://schemas.openxmlformats.org/officeDocument/2006/relationships/tags" Target="../tags/tag441.xml"/><Relationship Id="rId4" Type="http://schemas.openxmlformats.org/officeDocument/2006/relationships/tags" Target="../tags/tag435.xml"/><Relationship Id="rId9" Type="http://schemas.openxmlformats.org/officeDocument/2006/relationships/tags" Target="../tags/tag440.xml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49.xml"/><Relationship Id="rId3" Type="http://schemas.openxmlformats.org/officeDocument/2006/relationships/tags" Target="../tags/tag444.xml"/><Relationship Id="rId7" Type="http://schemas.openxmlformats.org/officeDocument/2006/relationships/tags" Target="../tags/tag448.xml"/><Relationship Id="rId2" Type="http://schemas.openxmlformats.org/officeDocument/2006/relationships/tags" Target="../tags/tag443.xml"/><Relationship Id="rId1" Type="http://schemas.openxmlformats.org/officeDocument/2006/relationships/tags" Target="../tags/tag442.xml"/><Relationship Id="rId6" Type="http://schemas.openxmlformats.org/officeDocument/2006/relationships/tags" Target="../tags/tag447.xml"/><Relationship Id="rId11" Type="http://schemas.openxmlformats.org/officeDocument/2006/relationships/image" Target="../media/image22.jpeg"/><Relationship Id="rId5" Type="http://schemas.openxmlformats.org/officeDocument/2006/relationships/tags" Target="../tags/tag446.xml"/><Relationship Id="rId10" Type="http://schemas.openxmlformats.org/officeDocument/2006/relationships/slideLayout" Target="../slideLayouts/slideLayout23.xml"/><Relationship Id="rId4" Type="http://schemas.openxmlformats.org/officeDocument/2006/relationships/tags" Target="../tags/tag445.xml"/><Relationship Id="rId9" Type="http://schemas.openxmlformats.org/officeDocument/2006/relationships/tags" Target="../tags/tag45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58.xml"/><Relationship Id="rId3" Type="http://schemas.openxmlformats.org/officeDocument/2006/relationships/tags" Target="../tags/tag453.xml"/><Relationship Id="rId7" Type="http://schemas.openxmlformats.org/officeDocument/2006/relationships/tags" Target="../tags/tag457.xml"/><Relationship Id="rId12" Type="http://schemas.openxmlformats.org/officeDocument/2006/relationships/slideLayout" Target="../slideLayouts/slideLayout24.xml"/><Relationship Id="rId2" Type="http://schemas.openxmlformats.org/officeDocument/2006/relationships/tags" Target="../tags/tag452.xml"/><Relationship Id="rId1" Type="http://schemas.openxmlformats.org/officeDocument/2006/relationships/tags" Target="../tags/tag451.xml"/><Relationship Id="rId6" Type="http://schemas.openxmlformats.org/officeDocument/2006/relationships/tags" Target="../tags/tag456.xml"/><Relationship Id="rId11" Type="http://schemas.openxmlformats.org/officeDocument/2006/relationships/tags" Target="../tags/tag461.xml"/><Relationship Id="rId5" Type="http://schemas.openxmlformats.org/officeDocument/2006/relationships/tags" Target="../tags/tag455.xml"/><Relationship Id="rId10" Type="http://schemas.openxmlformats.org/officeDocument/2006/relationships/tags" Target="../tags/tag460.xml"/><Relationship Id="rId4" Type="http://schemas.openxmlformats.org/officeDocument/2006/relationships/tags" Target="../tags/tag454.xml"/><Relationship Id="rId9" Type="http://schemas.openxmlformats.org/officeDocument/2006/relationships/tags" Target="../tags/tag4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64.xml"/><Relationship Id="rId7" Type="http://schemas.openxmlformats.org/officeDocument/2006/relationships/image" Target="../media/image23.png"/><Relationship Id="rId2" Type="http://schemas.openxmlformats.org/officeDocument/2006/relationships/tags" Target="../tags/tag463.xml"/><Relationship Id="rId1" Type="http://schemas.openxmlformats.org/officeDocument/2006/relationships/tags" Target="../tags/tag462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466.xml"/><Relationship Id="rId4" Type="http://schemas.openxmlformats.org/officeDocument/2006/relationships/tags" Target="../tags/tag46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69.xml"/><Relationship Id="rId7" Type="http://schemas.openxmlformats.org/officeDocument/2006/relationships/slideLayout" Target="../slideLayouts/slideLayout26.xml"/><Relationship Id="rId2" Type="http://schemas.openxmlformats.org/officeDocument/2006/relationships/tags" Target="../tags/tag468.xml"/><Relationship Id="rId1" Type="http://schemas.openxmlformats.org/officeDocument/2006/relationships/tags" Target="../tags/tag467.xml"/><Relationship Id="rId6" Type="http://schemas.openxmlformats.org/officeDocument/2006/relationships/tags" Target="../tags/tag472.xml"/><Relationship Id="rId5" Type="http://schemas.openxmlformats.org/officeDocument/2006/relationships/tags" Target="../tags/tag471.xml"/><Relationship Id="rId4" Type="http://schemas.openxmlformats.org/officeDocument/2006/relationships/tags" Target="../tags/tag47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tags" Target="../tags/tag475.xml"/><Relationship Id="rId7" Type="http://schemas.openxmlformats.org/officeDocument/2006/relationships/slideLayout" Target="../slideLayouts/slideLayout27.xml"/><Relationship Id="rId2" Type="http://schemas.openxmlformats.org/officeDocument/2006/relationships/tags" Target="../tags/tag474.xml"/><Relationship Id="rId1" Type="http://schemas.openxmlformats.org/officeDocument/2006/relationships/tags" Target="../tags/tag473.xml"/><Relationship Id="rId6" Type="http://schemas.openxmlformats.org/officeDocument/2006/relationships/tags" Target="../tags/tag478.xml"/><Relationship Id="rId5" Type="http://schemas.openxmlformats.org/officeDocument/2006/relationships/tags" Target="../tags/tag477.xml"/><Relationship Id="rId4" Type="http://schemas.openxmlformats.org/officeDocument/2006/relationships/tags" Target="../tags/tag47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486.xml"/><Relationship Id="rId3" Type="http://schemas.openxmlformats.org/officeDocument/2006/relationships/tags" Target="../tags/tag481.xml"/><Relationship Id="rId7" Type="http://schemas.openxmlformats.org/officeDocument/2006/relationships/tags" Target="../tags/tag485.xml"/><Relationship Id="rId2" Type="http://schemas.openxmlformats.org/officeDocument/2006/relationships/tags" Target="../tags/tag480.xml"/><Relationship Id="rId1" Type="http://schemas.openxmlformats.org/officeDocument/2006/relationships/tags" Target="../tags/tag479.xml"/><Relationship Id="rId6" Type="http://schemas.openxmlformats.org/officeDocument/2006/relationships/tags" Target="../tags/tag484.xml"/><Relationship Id="rId5" Type="http://schemas.openxmlformats.org/officeDocument/2006/relationships/tags" Target="../tags/tag483.xml"/><Relationship Id="rId4" Type="http://schemas.openxmlformats.org/officeDocument/2006/relationships/tags" Target="../tags/tag482.xml"/><Relationship Id="rId9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94.xml"/><Relationship Id="rId3" Type="http://schemas.openxmlformats.org/officeDocument/2006/relationships/tags" Target="../tags/tag489.xml"/><Relationship Id="rId7" Type="http://schemas.openxmlformats.org/officeDocument/2006/relationships/tags" Target="../tags/tag493.xml"/><Relationship Id="rId2" Type="http://schemas.openxmlformats.org/officeDocument/2006/relationships/tags" Target="../tags/tag488.xml"/><Relationship Id="rId1" Type="http://schemas.openxmlformats.org/officeDocument/2006/relationships/tags" Target="../tags/tag487.xml"/><Relationship Id="rId6" Type="http://schemas.openxmlformats.org/officeDocument/2006/relationships/tags" Target="../tags/tag492.xml"/><Relationship Id="rId11" Type="http://schemas.openxmlformats.org/officeDocument/2006/relationships/image" Target="../media/image25.jpeg"/><Relationship Id="rId5" Type="http://schemas.openxmlformats.org/officeDocument/2006/relationships/tags" Target="../tags/tag491.xml"/><Relationship Id="rId10" Type="http://schemas.openxmlformats.org/officeDocument/2006/relationships/slideLayout" Target="../slideLayouts/slideLayout29.xml"/><Relationship Id="rId4" Type="http://schemas.openxmlformats.org/officeDocument/2006/relationships/tags" Target="../tags/tag490.xml"/><Relationship Id="rId9" Type="http://schemas.openxmlformats.org/officeDocument/2006/relationships/tags" Target="../tags/tag49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503.xml"/><Relationship Id="rId3" Type="http://schemas.openxmlformats.org/officeDocument/2006/relationships/tags" Target="../tags/tag498.xml"/><Relationship Id="rId7" Type="http://schemas.openxmlformats.org/officeDocument/2006/relationships/tags" Target="../tags/tag502.xml"/><Relationship Id="rId2" Type="http://schemas.openxmlformats.org/officeDocument/2006/relationships/tags" Target="../tags/tag497.xml"/><Relationship Id="rId1" Type="http://schemas.openxmlformats.org/officeDocument/2006/relationships/tags" Target="../tags/tag496.xml"/><Relationship Id="rId6" Type="http://schemas.openxmlformats.org/officeDocument/2006/relationships/tags" Target="../tags/tag501.xml"/><Relationship Id="rId11" Type="http://schemas.openxmlformats.org/officeDocument/2006/relationships/image" Target="../media/image26.jpeg"/><Relationship Id="rId5" Type="http://schemas.openxmlformats.org/officeDocument/2006/relationships/tags" Target="../tags/tag500.xml"/><Relationship Id="rId10" Type="http://schemas.openxmlformats.org/officeDocument/2006/relationships/slideLayout" Target="../slideLayouts/slideLayout30.xml"/><Relationship Id="rId4" Type="http://schemas.openxmlformats.org/officeDocument/2006/relationships/tags" Target="../tags/tag499.xml"/><Relationship Id="rId9" Type="http://schemas.openxmlformats.org/officeDocument/2006/relationships/tags" Target="../tags/tag50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43.xml"/><Relationship Id="rId13" Type="http://schemas.openxmlformats.org/officeDocument/2006/relationships/tags" Target="../tags/tag348.xml"/><Relationship Id="rId18" Type="http://schemas.openxmlformats.org/officeDocument/2006/relationships/image" Target="../media/image4.png"/><Relationship Id="rId3" Type="http://schemas.openxmlformats.org/officeDocument/2006/relationships/tags" Target="../tags/tag338.xml"/><Relationship Id="rId21" Type="http://schemas.openxmlformats.org/officeDocument/2006/relationships/image" Target="../media/image7.svg"/><Relationship Id="rId7" Type="http://schemas.openxmlformats.org/officeDocument/2006/relationships/tags" Target="../tags/tag342.xml"/><Relationship Id="rId12" Type="http://schemas.openxmlformats.org/officeDocument/2006/relationships/tags" Target="../tags/tag347.xml"/><Relationship Id="rId17" Type="http://schemas.openxmlformats.org/officeDocument/2006/relationships/image" Target="../media/image3.svg"/><Relationship Id="rId2" Type="http://schemas.openxmlformats.org/officeDocument/2006/relationships/tags" Target="../tags/tag337.xml"/><Relationship Id="rId16" Type="http://schemas.openxmlformats.org/officeDocument/2006/relationships/image" Target="../media/image2.png"/><Relationship Id="rId20" Type="http://schemas.openxmlformats.org/officeDocument/2006/relationships/image" Target="../media/image6.png"/><Relationship Id="rId1" Type="http://schemas.openxmlformats.org/officeDocument/2006/relationships/tags" Target="../tags/tag336.xml"/><Relationship Id="rId6" Type="http://schemas.openxmlformats.org/officeDocument/2006/relationships/tags" Target="../tags/tag341.xml"/><Relationship Id="rId11" Type="http://schemas.openxmlformats.org/officeDocument/2006/relationships/tags" Target="../tags/tag346.xml"/><Relationship Id="rId5" Type="http://schemas.openxmlformats.org/officeDocument/2006/relationships/tags" Target="../tags/tag340.xml"/><Relationship Id="rId15" Type="http://schemas.openxmlformats.org/officeDocument/2006/relationships/slideLayout" Target="../slideLayouts/slideLayout13.xml"/><Relationship Id="rId10" Type="http://schemas.openxmlformats.org/officeDocument/2006/relationships/tags" Target="../tags/tag345.xml"/><Relationship Id="rId19" Type="http://schemas.openxmlformats.org/officeDocument/2006/relationships/image" Target="../media/image5.svg"/><Relationship Id="rId4" Type="http://schemas.openxmlformats.org/officeDocument/2006/relationships/tags" Target="../tags/tag339.xml"/><Relationship Id="rId9" Type="http://schemas.openxmlformats.org/officeDocument/2006/relationships/tags" Target="../tags/tag344.xml"/><Relationship Id="rId14" Type="http://schemas.openxmlformats.org/officeDocument/2006/relationships/tags" Target="../tags/tag34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07.xml"/><Relationship Id="rId2" Type="http://schemas.openxmlformats.org/officeDocument/2006/relationships/tags" Target="../tags/tag506.xml"/><Relationship Id="rId1" Type="http://schemas.openxmlformats.org/officeDocument/2006/relationships/tags" Target="../tags/tag505.xml"/><Relationship Id="rId6" Type="http://schemas.openxmlformats.org/officeDocument/2006/relationships/slideLayout" Target="../slideLayouts/slideLayout31.xml"/><Relationship Id="rId5" Type="http://schemas.openxmlformats.org/officeDocument/2006/relationships/tags" Target="../tags/tag509.xml"/><Relationship Id="rId4" Type="http://schemas.openxmlformats.org/officeDocument/2006/relationships/tags" Target="../tags/tag50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517.xml"/><Relationship Id="rId3" Type="http://schemas.openxmlformats.org/officeDocument/2006/relationships/tags" Target="../tags/tag512.xml"/><Relationship Id="rId7" Type="http://schemas.openxmlformats.org/officeDocument/2006/relationships/tags" Target="../tags/tag516.xml"/><Relationship Id="rId2" Type="http://schemas.openxmlformats.org/officeDocument/2006/relationships/tags" Target="../tags/tag511.xml"/><Relationship Id="rId1" Type="http://schemas.openxmlformats.org/officeDocument/2006/relationships/tags" Target="../tags/tag510.xml"/><Relationship Id="rId6" Type="http://schemas.openxmlformats.org/officeDocument/2006/relationships/tags" Target="../tags/tag515.xml"/><Relationship Id="rId5" Type="http://schemas.openxmlformats.org/officeDocument/2006/relationships/tags" Target="../tags/tag514.xml"/><Relationship Id="rId10" Type="http://schemas.openxmlformats.org/officeDocument/2006/relationships/image" Target="../media/image27.jpeg"/><Relationship Id="rId4" Type="http://schemas.openxmlformats.org/officeDocument/2006/relationships/tags" Target="../tags/tag513.xml"/><Relationship Id="rId9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20.xml"/><Relationship Id="rId7" Type="http://schemas.openxmlformats.org/officeDocument/2006/relationships/image" Target="../media/image23.png"/><Relationship Id="rId2" Type="http://schemas.openxmlformats.org/officeDocument/2006/relationships/tags" Target="../tags/tag519.xml"/><Relationship Id="rId1" Type="http://schemas.openxmlformats.org/officeDocument/2006/relationships/tags" Target="../tags/tag518.xml"/><Relationship Id="rId6" Type="http://schemas.openxmlformats.org/officeDocument/2006/relationships/slideLayout" Target="../slideLayouts/slideLayout33.xml"/><Relationship Id="rId5" Type="http://schemas.openxmlformats.org/officeDocument/2006/relationships/tags" Target="../tags/tag522.xml"/><Relationship Id="rId4" Type="http://schemas.openxmlformats.org/officeDocument/2006/relationships/tags" Target="../tags/tag5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530.xml"/><Relationship Id="rId13" Type="http://schemas.openxmlformats.org/officeDocument/2006/relationships/image" Target="../media/image18.svg"/><Relationship Id="rId3" Type="http://schemas.openxmlformats.org/officeDocument/2006/relationships/tags" Target="../tags/tag525.xml"/><Relationship Id="rId7" Type="http://schemas.openxmlformats.org/officeDocument/2006/relationships/tags" Target="../tags/tag529.xml"/><Relationship Id="rId12" Type="http://schemas.openxmlformats.org/officeDocument/2006/relationships/image" Target="../media/image17.png"/><Relationship Id="rId2" Type="http://schemas.openxmlformats.org/officeDocument/2006/relationships/tags" Target="../tags/tag524.xml"/><Relationship Id="rId1" Type="http://schemas.openxmlformats.org/officeDocument/2006/relationships/tags" Target="../tags/tag523.xml"/><Relationship Id="rId6" Type="http://schemas.openxmlformats.org/officeDocument/2006/relationships/tags" Target="../tags/tag528.xml"/><Relationship Id="rId11" Type="http://schemas.openxmlformats.org/officeDocument/2006/relationships/image" Target="../media/image21.svg"/><Relationship Id="rId5" Type="http://schemas.openxmlformats.org/officeDocument/2006/relationships/tags" Target="../tags/tag527.xml"/><Relationship Id="rId10" Type="http://schemas.openxmlformats.org/officeDocument/2006/relationships/image" Target="../media/image20.png"/><Relationship Id="rId4" Type="http://schemas.openxmlformats.org/officeDocument/2006/relationships/tags" Target="../tags/tag526.xml"/><Relationship Id="rId9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tags" Target="../tags/tag532.xml"/><Relationship Id="rId1" Type="http://schemas.openxmlformats.org/officeDocument/2006/relationships/tags" Target="../tags/tag53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57.xml"/><Relationship Id="rId3" Type="http://schemas.openxmlformats.org/officeDocument/2006/relationships/tags" Target="../tags/tag352.xml"/><Relationship Id="rId7" Type="http://schemas.openxmlformats.org/officeDocument/2006/relationships/tags" Target="../tags/tag356.xml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6" Type="http://schemas.openxmlformats.org/officeDocument/2006/relationships/tags" Target="../tags/tag355.xml"/><Relationship Id="rId11" Type="http://schemas.openxmlformats.org/officeDocument/2006/relationships/image" Target="../media/image8.jpeg"/><Relationship Id="rId5" Type="http://schemas.openxmlformats.org/officeDocument/2006/relationships/tags" Target="../tags/tag354.xml"/><Relationship Id="rId10" Type="http://schemas.openxmlformats.org/officeDocument/2006/relationships/slideLayout" Target="../slideLayouts/slideLayout14.xml"/><Relationship Id="rId4" Type="http://schemas.openxmlformats.org/officeDocument/2006/relationships/tags" Target="../tags/tag353.xml"/><Relationship Id="rId9" Type="http://schemas.openxmlformats.org/officeDocument/2006/relationships/tags" Target="../tags/tag35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66.xml"/><Relationship Id="rId3" Type="http://schemas.openxmlformats.org/officeDocument/2006/relationships/tags" Target="../tags/tag361.xml"/><Relationship Id="rId7" Type="http://schemas.openxmlformats.org/officeDocument/2006/relationships/tags" Target="../tags/tag365.xml"/><Relationship Id="rId2" Type="http://schemas.openxmlformats.org/officeDocument/2006/relationships/tags" Target="../tags/tag360.xml"/><Relationship Id="rId1" Type="http://schemas.openxmlformats.org/officeDocument/2006/relationships/tags" Target="../tags/tag359.xml"/><Relationship Id="rId6" Type="http://schemas.openxmlformats.org/officeDocument/2006/relationships/tags" Target="../tags/tag364.xml"/><Relationship Id="rId11" Type="http://schemas.openxmlformats.org/officeDocument/2006/relationships/image" Target="../media/image10.jpeg"/><Relationship Id="rId5" Type="http://schemas.openxmlformats.org/officeDocument/2006/relationships/tags" Target="../tags/tag363.xml"/><Relationship Id="rId10" Type="http://schemas.openxmlformats.org/officeDocument/2006/relationships/image" Target="../media/image9.jpeg"/><Relationship Id="rId4" Type="http://schemas.openxmlformats.org/officeDocument/2006/relationships/tags" Target="../tags/tag362.xml"/><Relationship Id="rId9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74.xml"/><Relationship Id="rId13" Type="http://schemas.openxmlformats.org/officeDocument/2006/relationships/tags" Target="../tags/tag379.xml"/><Relationship Id="rId3" Type="http://schemas.openxmlformats.org/officeDocument/2006/relationships/tags" Target="../tags/tag369.xml"/><Relationship Id="rId7" Type="http://schemas.openxmlformats.org/officeDocument/2006/relationships/tags" Target="../tags/tag373.xml"/><Relationship Id="rId12" Type="http://schemas.openxmlformats.org/officeDocument/2006/relationships/tags" Target="../tags/tag378.xml"/><Relationship Id="rId2" Type="http://schemas.openxmlformats.org/officeDocument/2006/relationships/tags" Target="../tags/tag368.xml"/><Relationship Id="rId1" Type="http://schemas.openxmlformats.org/officeDocument/2006/relationships/tags" Target="../tags/tag367.xml"/><Relationship Id="rId6" Type="http://schemas.openxmlformats.org/officeDocument/2006/relationships/tags" Target="../tags/tag372.xml"/><Relationship Id="rId11" Type="http://schemas.openxmlformats.org/officeDocument/2006/relationships/tags" Target="../tags/tag377.xml"/><Relationship Id="rId5" Type="http://schemas.openxmlformats.org/officeDocument/2006/relationships/tags" Target="../tags/tag371.xml"/><Relationship Id="rId15" Type="http://schemas.openxmlformats.org/officeDocument/2006/relationships/slideLayout" Target="../slideLayouts/slideLayout16.xml"/><Relationship Id="rId10" Type="http://schemas.openxmlformats.org/officeDocument/2006/relationships/tags" Target="../tags/tag376.xml"/><Relationship Id="rId4" Type="http://schemas.openxmlformats.org/officeDocument/2006/relationships/tags" Target="../tags/tag370.xml"/><Relationship Id="rId9" Type="http://schemas.openxmlformats.org/officeDocument/2006/relationships/tags" Target="../tags/tag375.xml"/><Relationship Id="rId14" Type="http://schemas.openxmlformats.org/officeDocument/2006/relationships/tags" Target="../tags/tag38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88.xml"/><Relationship Id="rId13" Type="http://schemas.openxmlformats.org/officeDocument/2006/relationships/image" Target="../media/image12.jpeg"/><Relationship Id="rId3" Type="http://schemas.openxmlformats.org/officeDocument/2006/relationships/tags" Target="../tags/tag383.xml"/><Relationship Id="rId7" Type="http://schemas.openxmlformats.org/officeDocument/2006/relationships/tags" Target="../tags/tag387.xml"/><Relationship Id="rId12" Type="http://schemas.openxmlformats.org/officeDocument/2006/relationships/image" Target="../media/image11.jpeg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6" Type="http://schemas.openxmlformats.org/officeDocument/2006/relationships/tags" Target="../tags/tag386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385.xml"/><Relationship Id="rId10" Type="http://schemas.openxmlformats.org/officeDocument/2006/relationships/tags" Target="../tags/tag390.xml"/><Relationship Id="rId4" Type="http://schemas.openxmlformats.org/officeDocument/2006/relationships/tags" Target="../tags/tag384.xml"/><Relationship Id="rId9" Type="http://schemas.openxmlformats.org/officeDocument/2006/relationships/tags" Target="../tags/tag38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98.xml"/><Relationship Id="rId13" Type="http://schemas.openxmlformats.org/officeDocument/2006/relationships/image" Target="../media/image14.png"/><Relationship Id="rId3" Type="http://schemas.openxmlformats.org/officeDocument/2006/relationships/tags" Target="../tags/tag393.xml"/><Relationship Id="rId7" Type="http://schemas.openxmlformats.org/officeDocument/2006/relationships/tags" Target="../tags/tag397.xml"/><Relationship Id="rId12" Type="http://schemas.openxmlformats.org/officeDocument/2006/relationships/image" Target="../media/image13.jpeg"/><Relationship Id="rId2" Type="http://schemas.openxmlformats.org/officeDocument/2006/relationships/tags" Target="../tags/tag392.xml"/><Relationship Id="rId1" Type="http://schemas.openxmlformats.org/officeDocument/2006/relationships/tags" Target="../tags/tag391.xml"/><Relationship Id="rId6" Type="http://schemas.openxmlformats.org/officeDocument/2006/relationships/tags" Target="../tags/tag396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395.xml"/><Relationship Id="rId10" Type="http://schemas.openxmlformats.org/officeDocument/2006/relationships/tags" Target="../tags/tag400.xml"/><Relationship Id="rId4" Type="http://schemas.openxmlformats.org/officeDocument/2006/relationships/tags" Target="../tags/tag394.xml"/><Relationship Id="rId9" Type="http://schemas.openxmlformats.org/officeDocument/2006/relationships/tags" Target="../tags/tag39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08.xml"/><Relationship Id="rId13" Type="http://schemas.openxmlformats.org/officeDocument/2006/relationships/image" Target="../media/image16.jpeg"/><Relationship Id="rId3" Type="http://schemas.openxmlformats.org/officeDocument/2006/relationships/tags" Target="../tags/tag403.xml"/><Relationship Id="rId7" Type="http://schemas.openxmlformats.org/officeDocument/2006/relationships/tags" Target="../tags/tag407.xml"/><Relationship Id="rId12" Type="http://schemas.openxmlformats.org/officeDocument/2006/relationships/image" Target="../media/image15.jpeg"/><Relationship Id="rId2" Type="http://schemas.openxmlformats.org/officeDocument/2006/relationships/tags" Target="../tags/tag402.xml"/><Relationship Id="rId1" Type="http://schemas.openxmlformats.org/officeDocument/2006/relationships/tags" Target="../tags/tag401.xml"/><Relationship Id="rId6" Type="http://schemas.openxmlformats.org/officeDocument/2006/relationships/tags" Target="../tags/tag406.xml"/><Relationship Id="rId11" Type="http://schemas.openxmlformats.org/officeDocument/2006/relationships/slideLayout" Target="../slideLayouts/slideLayout19.xml"/><Relationship Id="rId5" Type="http://schemas.openxmlformats.org/officeDocument/2006/relationships/tags" Target="../tags/tag405.xml"/><Relationship Id="rId10" Type="http://schemas.openxmlformats.org/officeDocument/2006/relationships/tags" Target="../tags/tag410.xml"/><Relationship Id="rId4" Type="http://schemas.openxmlformats.org/officeDocument/2006/relationships/tags" Target="../tags/tag404.xml"/><Relationship Id="rId9" Type="http://schemas.openxmlformats.org/officeDocument/2006/relationships/tags" Target="../tags/tag40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18.xml"/><Relationship Id="rId13" Type="http://schemas.openxmlformats.org/officeDocument/2006/relationships/slideLayout" Target="../slideLayouts/slideLayout20.xml"/><Relationship Id="rId3" Type="http://schemas.openxmlformats.org/officeDocument/2006/relationships/tags" Target="../tags/tag413.xml"/><Relationship Id="rId7" Type="http://schemas.openxmlformats.org/officeDocument/2006/relationships/tags" Target="../tags/tag417.xml"/><Relationship Id="rId12" Type="http://schemas.openxmlformats.org/officeDocument/2006/relationships/tags" Target="../tags/tag422.xml"/><Relationship Id="rId17" Type="http://schemas.openxmlformats.org/officeDocument/2006/relationships/image" Target="../media/image18.svg"/><Relationship Id="rId2" Type="http://schemas.openxmlformats.org/officeDocument/2006/relationships/tags" Target="../tags/tag412.xml"/><Relationship Id="rId16" Type="http://schemas.openxmlformats.org/officeDocument/2006/relationships/image" Target="../media/image17.png"/><Relationship Id="rId1" Type="http://schemas.openxmlformats.org/officeDocument/2006/relationships/tags" Target="../tags/tag411.xml"/><Relationship Id="rId6" Type="http://schemas.openxmlformats.org/officeDocument/2006/relationships/tags" Target="../tags/tag416.xml"/><Relationship Id="rId11" Type="http://schemas.openxmlformats.org/officeDocument/2006/relationships/tags" Target="../tags/tag421.xml"/><Relationship Id="rId5" Type="http://schemas.openxmlformats.org/officeDocument/2006/relationships/tags" Target="../tags/tag415.xml"/><Relationship Id="rId15" Type="http://schemas.openxmlformats.org/officeDocument/2006/relationships/image" Target="../media/image3.svg"/><Relationship Id="rId10" Type="http://schemas.openxmlformats.org/officeDocument/2006/relationships/tags" Target="../tags/tag420.xml"/><Relationship Id="rId4" Type="http://schemas.openxmlformats.org/officeDocument/2006/relationships/tags" Target="../tags/tag414.xml"/><Relationship Id="rId9" Type="http://schemas.openxmlformats.org/officeDocument/2006/relationships/tags" Target="../tags/tag419.xml"/><Relationship Id="rId1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-288758" y="2454443"/>
            <a:ext cx="11588817" cy="1703672"/>
          </a:xfrm>
        </p:spPr>
        <p:txBody>
          <a:bodyPr>
            <a:normAutofit/>
          </a:bodyPr>
          <a:lstStyle/>
          <a:p>
            <a:r>
              <a:rPr lang="en-IN" altLang="zh-CN" sz="5100" dirty="0">
                <a:latin typeface="WPS灵秀黑" charset="-122"/>
                <a:ea typeface="WPS灵秀黑" charset="-122"/>
              </a:rPr>
              <a:t>ATLAS PROJECT</a:t>
            </a:r>
            <a:br>
              <a:rPr lang="en-IN" altLang="zh-CN" sz="5100" dirty="0">
                <a:latin typeface="WPS灵秀黑" charset="-122"/>
                <a:ea typeface="WPS灵秀黑" charset="-122"/>
              </a:rPr>
            </a:br>
            <a:r>
              <a:rPr lang="zh-CN" altLang="en-US" sz="4000" dirty="0">
                <a:latin typeface="WPS灵秀黑" charset="-122"/>
                <a:ea typeface="WPS灵秀黑" charset="-122"/>
              </a:rPr>
              <a:t>E-Learning Platform with Auto Evaluation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Key Features</a:t>
            </a:r>
          </a:p>
        </p:txBody>
      </p:sp>
      <p:pic>
        <p:nvPicPr>
          <p:cNvPr id="13" name="内容占位符 12" descr="default_6_img"/>
          <p:cNvPicPr>
            <a:picLocks noGrp="1" noChangeAspect="1"/>
          </p:cNvPicPr>
          <p:nvPr>
            <p:ph idx="16390"/>
            <p:custDataLst>
              <p:tags r:id="rId3"/>
            </p:custDataLst>
          </p:nvPr>
        </p:nvPicPr>
        <p:blipFill>
          <a:blip r:embed="rId11"/>
          <a:srcRect t="30658" b="30658"/>
          <a:stretch>
            <a:fillRect/>
          </a:stretch>
        </p:blipFill>
        <p:spPr>
          <a:xfrm>
            <a:off x="609600" y="609600"/>
            <a:ext cx="10972800" cy="2387600"/>
          </a:xfrm>
          <a:custGeom>
            <a:avLst/>
            <a:gdLst>
              <a:gd name="connisteX0" fmla="*/ 0 w 10972800"/>
              <a:gd name="connsiteY0" fmla="*/ 203200 h 2387600"/>
              <a:gd name="connisteX1" fmla="*/ 203200 w 10972800"/>
              <a:gd name="connsiteY1" fmla="*/ 0 h 2387600"/>
              <a:gd name="connisteX2" fmla="*/ 10769600 w 10972800"/>
              <a:gd name="connsiteY2" fmla="*/ 0 h 2387600"/>
              <a:gd name="connisteX3" fmla="*/ 10972800 w 10972800"/>
              <a:gd name="connsiteY3" fmla="*/ 203200 h 2387600"/>
              <a:gd name="connisteX4" fmla="*/ 10972800 w 10972800"/>
              <a:gd name="connsiteY4" fmla="*/ 2184400 h 2387600"/>
              <a:gd name="connisteX5" fmla="*/ 10769600 w 10972800"/>
              <a:gd name="connsiteY5" fmla="*/ 2387600 h 2387600"/>
              <a:gd name="connisteX6" fmla="*/ 203200 w 10972800"/>
              <a:gd name="connsiteY6" fmla="*/ 2387600 h 2387600"/>
              <a:gd name="connisteX7" fmla="*/ 0 w 10972800"/>
              <a:gd name="connsiteY7" fmla="*/ 2184400 h 2387600"/>
              <a:gd name="connisteX8" fmla="*/ 0 w 10972800"/>
              <a:gd name="connsiteY8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84400"/>
                </a:lnTo>
                <a:cubicBezTo>
                  <a:pt x="10972800" y="2296624"/>
                  <a:pt x="10881824" y="2387600"/>
                  <a:pt x="107696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 fontScale="82500" lnSpcReduction="10000"/>
          </a:bodyPr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Dynamic Score Calculation &amp; Reporting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Scores are computed using predefined criteria, with reports summarizing test outcomes and performance breakdowns.</a:t>
            </a: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 sz="2200">
                <a:latin typeface="WPS灵秀黑" charset="-122"/>
                <a:ea typeface="WPS灵秀黑" charset="-122"/>
              </a:rPr>
              <a:t>DynamoDB for Reliable Persistence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Cloud-native DynamoDB ensures high scalability, handling thousands of submissions with durable data retention.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Key Features</a:t>
            </a:r>
          </a:p>
        </p:txBody>
      </p:sp>
      <p:sp>
        <p:nvSpPr>
          <p:cNvPr id="3" name="装饰  1"/>
          <p:cNvSpPr>
            <a:spLocks noGrp="1"/>
          </p:cNvSpPr>
          <p:nvPr>
            <p:ph type="body" idx="1639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pic>
        <p:nvPicPr>
          <p:cNvPr id="11" name="图片占位符 10" descr="1"/>
          <p:cNvPicPr>
            <a:picLocks noGrp="1" noChangeAspect="1"/>
          </p:cNvPicPr>
          <p:nvPr>
            <p:ph type="pic" idx="16390"/>
            <p:custDataLst>
              <p:tags r:id="rId4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400" y="2019300"/>
            <a:ext cx="1219200" cy="12192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Comprehensive Audit Logs for Transparency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Detailed logs track every evaluation step, providing clear visibility into scoring logic for students and admins.</a:t>
            </a:r>
          </a:p>
        </p:txBody>
      </p:sp>
      <p:sp>
        <p:nvSpPr>
          <p:cNvPr id="7" name="装饰  5"/>
          <p:cNvSpPr>
            <a:spLocks noGrp="1"/>
          </p:cNvSpPr>
          <p:nvPr>
            <p:ph type="body" idx="16393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pic>
        <p:nvPicPr>
          <p:cNvPr id="12" name="图片占位符 11" descr="2"/>
          <p:cNvPicPr>
            <a:picLocks noGrp="1" noChangeAspect="1"/>
          </p:cNvPicPr>
          <p:nvPr>
            <p:ph type="pic" idx="16392"/>
            <p:custDataLst>
              <p:tags r:id="rId8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4400" y="4533900"/>
            <a:ext cx="1219200" cy="12192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Student-Centric Data Retrieval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Instructors fetch results using studentId, enabling quick access to individual performance data and feedback.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Workflow</a:t>
            </a:r>
          </a:p>
        </p:txBody>
      </p:sp>
      <p:pic>
        <p:nvPicPr>
          <p:cNvPr id="13" name="内容占位符 12" descr="414ec740-97af-11f0-ba19-06d638f3964e"/>
          <p:cNvPicPr>
            <a:picLocks noGrp="1" noChangeAspect="1"/>
          </p:cNvPicPr>
          <p:nvPr>
            <p:ph idx="16392"/>
            <p:custDataLst>
              <p:tags r:id="rId3"/>
            </p:custDataLst>
          </p:nvPr>
        </p:nvPicPr>
        <p:blipFill>
          <a:blip r:embed="rId11"/>
          <a:srcRect t="1620"/>
          <a:stretch>
            <a:fillRect/>
          </a:stretch>
        </p:blipFill>
        <p:spPr>
          <a:xfrm>
            <a:off x="609600" y="1524000"/>
            <a:ext cx="10972800" cy="1879600"/>
          </a:xfrm>
          <a:custGeom>
            <a:avLst/>
            <a:gdLst>
              <a:gd name="connisteX0" fmla="*/ 0 w 10972800"/>
              <a:gd name="connsiteY0" fmla="*/ 203200 h 1879600"/>
              <a:gd name="connisteX1" fmla="*/ 203200 w 10972800"/>
              <a:gd name="connsiteY1" fmla="*/ 0 h 1879600"/>
              <a:gd name="connisteX2" fmla="*/ 10769600 w 10972800"/>
              <a:gd name="connsiteY2" fmla="*/ 0 h 1879600"/>
              <a:gd name="connisteX3" fmla="*/ 10972800 w 10972800"/>
              <a:gd name="connsiteY3" fmla="*/ 203200 h 1879600"/>
              <a:gd name="connisteX4" fmla="*/ 10972800 w 10972800"/>
              <a:gd name="connsiteY4" fmla="*/ 1676400 h 1879600"/>
              <a:gd name="connisteX5" fmla="*/ 10769600 w 10972800"/>
              <a:gd name="connsiteY5" fmla="*/ 1879600 h 1879600"/>
              <a:gd name="connisteX6" fmla="*/ 203200 w 10972800"/>
              <a:gd name="connsiteY6" fmla="*/ 1879600 h 1879600"/>
              <a:gd name="connisteX7" fmla="*/ 0 w 10972800"/>
              <a:gd name="connsiteY7" fmla="*/ 1676400 h 1879600"/>
              <a:gd name="connisteX8" fmla="*/ 0 w 10972800"/>
              <a:gd name="connsiteY8" fmla="*/ 203200 h 187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187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676400"/>
                </a:lnTo>
                <a:cubicBezTo>
                  <a:pt x="10972800" y="1788624"/>
                  <a:pt x="10881824" y="1879600"/>
                  <a:pt x="10769600" y="1879600"/>
                </a:cubicBezTo>
                <a:lnTo>
                  <a:pt x="203200" y="1879600"/>
                </a:lnTo>
                <a:cubicBezTo>
                  <a:pt x="90976" y="1879600"/>
                  <a:pt x="0" y="1788624"/>
                  <a:pt x="0" y="1676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 fontScale="80000" lnSpcReduction="10000"/>
          </a:bodyPr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Student Assignment Upload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Student submits the assignment file via the Atlas API, including metadata like studentId and assignment details.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 sz="1900">
                <a:latin typeface="WPS灵秀黑" charset="-122"/>
                <a:ea typeface="WPS灵秀黑" charset="-122"/>
              </a:rPr>
              <a:t>Secure File Storage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Submitted files are stored in a secure cloud repository, ensuring data integrity before evaluation.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 sz="1900">
                <a:latin typeface="WPS灵秀黑" charset="-122"/>
                <a:ea typeface="WPS灵秀黑" charset="-122"/>
              </a:rPr>
              <a:t>Evaluation Trigger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The system automatically triggers the evaluation engine upon file upload, initiating test case execution.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Workflow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Score Generation</a:t>
            </a:r>
          </a:p>
        </p:txBody>
      </p:sp>
      <p:sp>
        <p:nvSpPr>
          <p:cNvPr id="4" name="装饰  2"/>
          <p:cNvSpPr>
            <a:spLocks noGrp="1"/>
          </p:cNvSpPr>
          <p:nvPr>
            <p:ph type="body" idx="16392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The engine calculates the final score based on test case results, applying predefined grading scales.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Report Creation</a:t>
            </a:r>
          </a:p>
        </p:txBody>
      </p:sp>
      <p:sp>
        <p:nvSpPr>
          <p:cNvPr id="7" name="装饰  5"/>
          <p:cNvSpPr>
            <a:spLocks noGrp="1"/>
          </p:cNvSpPr>
          <p:nvPr>
            <p:ph type="body" idx="16393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A detailed report is generated, summarizing test outcomes, score breakdown, and improvement recommendations.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DynamoDB Update</a:t>
            </a:r>
          </a:p>
        </p:txBody>
      </p:sp>
      <p:sp>
        <p:nvSpPr>
          <p:cNvPr id="10" name="装饰  8"/>
          <p:cNvSpPr>
            <a:spLocks noGrp="1"/>
          </p:cNvSpPr>
          <p:nvPr>
            <p:ph type="body" idx="16394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Score, report, and audit logs are written to DynamoDB, updating the database in real time for immediate access.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Workflow</a:t>
            </a:r>
          </a:p>
        </p:txBody>
      </p:sp>
      <p:pic>
        <p:nvPicPr>
          <p:cNvPr id="9" name="内容占位符 8" descr="default_1_img"/>
          <p:cNvPicPr>
            <a:picLocks noGrp="1" noChangeAspect="1"/>
          </p:cNvPicPr>
          <p:nvPr>
            <p:ph idx="16388"/>
            <p:custDataLst>
              <p:tags r:id="rId3"/>
            </p:custDataLst>
          </p:nvPr>
        </p:nvPicPr>
        <p:blipFill>
          <a:blip r:embed="rId7"/>
          <a:srcRect t="26132" b="26132"/>
          <a:stretch>
            <a:fillRect/>
          </a:stretch>
        </p:blipFill>
        <p:spPr>
          <a:xfrm>
            <a:off x="609600" y="609600"/>
            <a:ext cx="10972800" cy="2946400"/>
          </a:xfrm>
          <a:custGeom>
            <a:avLst/>
            <a:gdLst>
              <a:gd name="connisteX0" fmla="*/ 0 w 10972800"/>
              <a:gd name="connsiteY0" fmla="*/ 203200 h 2946400"/>
              <a:gd name="connisteX1" fmla="*/ 203200 w 10972800"/>
              <a:gd name="connsiteY1" fmla="*/ 0 h 2946400"/>
              <a:gd name="connisteX2" fmla="*/ 10769600 w 10972800"/>
              <a:gd name="connsiteY2" fmla="*/ 0 h 2946400"/>
              <a:gd name="connisteX3" fmla="*/ 10972800 w 10972800"/>
              <a:gd name="connsiteY3" fmla="*/ 203200 h 2946400"/>
              <a:gd name="connisteX4" fmla="*/ 10972800 w 10972800"/>
              <a:gd name="connsiteY4" fmla="*/ 2743200 h 2946400"/>
              <a:gd name="connisteX5" fmla="*/ 10769600 w 10972800"/>
              <a:gd name="connsiteY5" fmla="*/ 2946400 h 2946400"/>
              <a:gd name="connisteX6" fmla="*/ 203200 w 10972800"/>
              <a:gd name="connsiteY6" fmla="*/ 2946400 h 2946400"/>
              <a:gd name="connisteX7" fmla="*/ 0 w 10972800"/>
              <a:gd name="connsiteY7" fmla="*/ 2743200 h 2946400"/>
              <a:gd name="connisteX8" fmla="*/ 0 w 109728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743200"/>
                </a:lnTo>
                <a:cubicBezTo>
                  <a:pt x="10972800" y="2855424"/>
                  <a:pt x="10881824" y="2946400"/>
                  <a:pt x="107696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Instructor Data Retrieval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Instructors query DynamoDB using studentId or assignment ID to view scores, logs, and detailed reports.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Demo Walkthrough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>
            <a:normAutofit fontScale="82500" lnSpcReduction="10000"/>
          </a:bodyPr>
          <a:lstStyle/>
          <a:p>
            <a:r>
              <a:rPr lang="en-IN" altLang="zh-CN" dirty="0">
                <a:latin typeface="WPS灵秀黑" charset="-122"/>
                <a:ea typeface="WPS灵秀黑" charset="-122"/>
              </a:rPr>
              <a:t>Student Submission: Rohit's Assignment</a:t>
            </a:r>
            <a:endParaRPr lang="zh-CN" altLang="en-US" dirty="0">
              <a:latin typeface="WPS灵秀黑" charset="-122"/>
              <a:ea typeface="WPS灵秀黑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Rohit, a computer science student, submits his Python programming assignment via the Atlas REST API with his studentId.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sz="2200">
                <a:latin typeface="WPS灵秀黑" charset="-122"/>
                <a:ea typeface="WPS灵秀黑" charset="-122"/>
              </a:rPr>
              <a:t>Real-Time API Response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WPS灵秀黑" charset="-122"/>
                <a:ea typeface="WPS灵秀黑" charset="-122"/>
              </a:rPr>
              <a:t>The API immediately returns a response: "Score: 98, Status: Passed, confirming successful evaluation.</a:t>
            </a:r>
          </a:p>
          <a:p>
            <a:r>
              <a:rPr lang="zh-CN" altLang="en-US" dirty="0">
                <a:latin typeface="WPS灵秀黑" charset="-122"/>
                <a:ea typeface="WPS灵秀黑" charset="-122"/>
              </a:rPr>
              <a:t>DynamoDB Verification: EvaluationResults Table</a:t>
            </a:r>
          </a:p>
          <a:p>
            <a:r>
              <a:rPr lang="zh-CN" altLang="en-US" dirty="0">
                <a:latin typeface="WPS灵秀黑" charset="-122"/>
                <a:ea typeface="WPS灵秀黑" charset="-122"/>
              </a:rPr>
              <a:t>DynamoDB displays Rohit’s record with score (98), timestamp, test case pass rate (100%), and detailed logs.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Demo Walkthrough</a:t>
            </a:r>
          </a:p>
        </p:txBody>
      </p:sp>
      <p:pic>
        <p:nvPicPr>
          <p:cNvPr id="10" name="内容占位符 9" descr="4135f0f2-97af-11f0-ab12-d2193324a0f1"/>
          <p:cNvPicPr>
            <a:picLocks noGrp="1" noChangeAspect="1"/>
          </p:cNvPicPr>
          <p:nvPr>
            <p:ph idx="16388"/>
            <p:custDataLst>
              <p:tags r:id="rId3"/>
            </p:custDataLst>
          </p:nvPr>
        </p:nvPicPr>
        <p:blipFill>
          <a:blip r:embed="rId8"/>
          <a:srcRect t="6772" b="7175"/>
          <a:stretch>
            <a:fillRect/>
          </a:stretch>
        </p:blipFill>
        <p:spPr>
          <a:xfrm>
            <a:off x="609600" y="30988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Instructor Report Retrieval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The instructor searches Rohit’s studentId, retrieving the full report with test breakdown, feedback, and audit trail.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Benefits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01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Time Efficiency: Reduced Administrative Burden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WPS灵秀黑" charset="-122"/>
                <a:ea typeface="WPS灵秀黑" charset="-122"/>
              </a:rPr>
              <a:t>Automates grading, saving instructors 80% of manual evaluation time, allowing focus on teaching and student support.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9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02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Accuracy &amp; Consistency: Eliminating Human Bias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WPS灵秀黑" charset="-122"/>
                <a:ea typeface="WPS灵秀黑" charset="-122"/>
              </a:rPr>
              <a:t>Standardized test cases ensure uniform evaluation, achieving 0% error rate compared to manual grading.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Benefits</a:t>
            </a:r>
          </a:p>
        </p:txBody>
      </p:sp>
      <p:pic>
        <p:nvPicPr>
          <p:cNvPr id="13" name="内容占位符 12" descr="41c2096a-97af-11f0-acbe-5a32fd95a5ff"/>
          <p:cNvPicPr>
            <a:picLocks noGrp="1" noChangeAspect="1"/>
          </p:cNvPicPr>
          <p:nvPr>
            <p:ph idx="16390"/>
            <p:custDataLst>
              <p:tags r:id="rId3"/>
            </p:custDataLst>
          </p:nvPr>
        </p:nvPicPr>
        <p:blipFill>
          <a:blip r:embed="rId11"/>
          <a:srcRect t="7307"/>
          <a:stretch>
            <a:fillRect/>
          </a:stretch>
        </p:blipFill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 fontScale="80000" lnSpcReduction="10000"/>
          </a:bodyPr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Scalability: Handling Massive Submission Volumes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WPS灵秀黑" charset="-122"/>
                <a:ea typeface="WPS灵秀黑" charset="-122"/>
              </a:rPr>
              <a:t>Cloud-based architecture scales effortlessly, processing 10,000+ daily submissions without performance degradation.</a:t>
            </a: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 sz="1900">
                <a:latin typeface="WPS灵秀黑" charset="-122"/>
                <a:ea typeface="WPS灵秀黑" charset="-122"/>
              </a:rPr>
              <a:t>Transparency: Audit-Ready Evaluation Trails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WPS灵秀黑" charset="-122"/>
                <a:ea typeface="WPS灵秀黑" charset="-122"/>
              </a:rPr>
              <a:t>Detailed logs track every step, providing clear visibility into scoring logic for students, instructors, and admins.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Future Scope</a:t>
            </a:r>
          </a:p>
        </p:txBody>
      </p:sp>
      <p:pic>
        <p:nvPicPr>
          <p:cNvPr id="13" name="内容占位符 12" descr="4035a399-97af-11f0-ab12-d2193324a0f1"/>
          <p:cNvPicPr>
            <a:picLocks noGrp="1" noChangeAspect="1"/>
          </p:cNvPicPr>
          <p:nvPr>
            <p:ph idx="16392"/>
            <p:custDataLst>
              <p:tags r:id="rId3"/>
            </p:custDataLst>
          </p:nvPr>
        </p:nvPicPr>
        <p:blipFill>
          <a:blip r:embed="rId11"/>
          <a:srcRect t="13778" b="13778"/>
          <a:stretch>
            <a:fillRect/>
          </a:stretch>
        </p:blipFill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Expanded Language Support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Add compatibility with Java, Python, C++, and JavaScript to cater to diverse programming courses and student needs.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Real Test Environment Execution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Replace mock tests with actual runtime environments, enabling evaluation of code behavior in real-world scenarios.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PDF Report Generation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Automatically generate downloadable PDF reports with visualizations, making offline feedback review easy for students.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Greeting</a:t>
            </a:r>
          </a:p>
        </p:txBody>
      </p:sp>
      <p:sp>
        <p:nvSpPr>
          <p:cNvPr id="3" name="装饰  1"/>
          <p:cNvSpPr>
            <a:spLocks noGrp="1"/>
          </p:cNvSpPr>
          <p:nvPr>
            <p:ph type="body" idx="1639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pic>
        <p:nvPicPr>
          <p:cNvPr id="17" name="图片占位符 16" descr="7"/>
          <p:cNvPicPr>
            <a:picLocks noGrp="1" noChangeAspect="1"/>
          </p:cNvPicPr>
          <p:nvPr>
            <p:ph type="pic" idx="16392"/>
            <p:custDataLst>
              <p:tags r:id="rId4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2960" y="1915160"/>
            <a:ext cx="487680" cy="48768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Welcome Address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en-US" altLang="zh-CN" dirty="0">
                <a:latin typeface="WPS灵秀黑" charset="-122"/>
                <a:ea typeface="WPS灵秀黑" charset="-122"/>
              </a:rPr>
              <a:t>Good morning/afternoon everyone, and thank you for joining today's presentation on the Atlas Project.</a:t>
            </a:r>
            <a:endParaRPr lang="zh-CN" altLang="en-US" dirty="0">
              <a:latin typeface="WPS灵秀黑" charset="-122"/>
              <a:ea typeface="WPS灵秀黑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5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pic>
        <p:nvPicPr>
          <p:cNvPr id="16" name="图片占位符 15" descr="8"/>
          <p:cNvPicPr>
            <a:picLocks noGrp="1" noChangeAspect="1"/>
          </p:cNvPicPr>
          <p:nvPr>
            <p:ph type="pic" idx="16394"/>
            <p:custDataLst>
              <p:tags r:id="rId8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2960" y="3642360"/>
            <a:ext cx="487680" cy="48768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Appreciation for Opportunity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WPS灵秀黑" charset="-122"/>
                <a:ea typeface="WPS灵秀黑" charset="-122"/>
              </a:rPr>
              <a:t>Im grateful for the chance to share how Atlas is transforming assignment evaluation in e-learning environments.</a:t>
            </a:r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pic>
        <p:nvPicPr>
          <p:cNvPr id="15" name="图片占位符 14" descr="9"/>
          <p:cNvPicPr>
            <a:picLocks noGrp="1" noChangeAspect="1"/>
          </p:cNvPicPr>
          <p:nvPr>
            <p:ph type="pic" idx="16396"/>
            <p:custDataLst>
              <p:tags r:id="rId12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22960" y="5369560"/>
            <a:ext cx="487680" cy="48768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Interaction Invitation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en-US" altLang="zh-CN" dirty="0">
                <a:latin typeface="WPS灵秀黑" charset="-122"/>
                <a:ea typeface="WPS灵秀黑" charset="-122"/>
              </a:rPr>
              <a:t>Please save your questions for the end. I'll be happy to address them, or connect with me afterward for further discussion.</a:t>
            </a:r>
            <a:endParaRPr lang="zh-CN" altLang="en-US" dirty="0">
              <a:latin typeface="WPS灵秀黑" charset="-122"/>
              <a:ea typeface="WPS灵秀黑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Future Scope</a:t>
            </a:r>
          </a:p>
        </p:txBody>
      </p:sp>
      <p:sp>
        <p:nvSpPr>
          <p:cNvPr id="3" name="装饰  1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Advanced Performance Analytics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Implement dashboards to track class-wide trends, identify common errors, and optimize teaching strategies via data insights.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Conclusion</a:t>
            </a:r>
          </a:p>
        </p:txBody>
      </p:sp>
      <p:pic>
        <p:nvPicPr>
          <p:cNvPr id="12" name="内容占位符 11" descr="405476a0-97af-11f0-a267-62a02b70eec4"/>
          <p:cNvPicPr>
            <a:picLocks noGrp="1" noChangeAspect="1"/>
          </p:cNvPicPr>
          <p:nvPr>
            <p:ph idx="16390"/>
            <p:custDataLst>
              <p:tags r:id="rId3"/>
            </p:custDataLst>
          </p:nvPr>
        </p:nvPicPr>
        <p:blipFill>
          <a:blip r:embed="rId10"/>
          <a:srcRect t="5235" b="5235"/>
          <a:stretch>
            <a:fillRect/>
          </a:stretch>
        </p:blipFill>
        <p:spPr>
          <a:xfrm>
            <a:off x="75438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3835400 w 4038600"/>
              <a:gd name="connsiteY1" fmla="*/ 0 h 4724400"/>
              <a:gd name="connisteX2" fmla="*/ 4038600 w 4038600"/>
              <a:gd name="connsiteY2" fmla="*/ 203200 h 4724400"/>
              <a:gd name="connisteX3" fmla="*/ 4038600 w 4038600"/>
              <a:gd name="connsiteY3" fmla="*/ 4521200 h 4724400"/>
              <a:gd name="connisteX4" fmla="*/ 3835400 w 4038600"/>
              <a:gd name="connsiteY4" fmla="*/ 4724400 h 4724400"/>
              <a:gd name="connisteX5" fmla="*/ 0 w 4038600"/>
              <a:gd name="connsiteY5" fmla="*/ 4724400 h 4724400"/>
              <a:gd name="connisteX6" fmla="*/ 0 w 40386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038600" h="4724400">
                <a:moveTo>
                  <a:pt x="0" y="0"/>
                </a:move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4521200"/>
                </a:lnTo>
                <a:cubicBezTo>
                  <a:pt x="4038600" y="4633424"/>
                  <a:pt x="3947624" y="4724400"/>
                  <a:pt x="38354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 fontScale="80000" lnSpcReduction="10000"/>
          </a:bodyPr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Core Value Proposition: End-to-End Automation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Atlas Project streamlines assignment evaluation from submission to storage, eliminating manual steps and reducing operational friction.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 sz="1900">
                <a:latin typeface="WPS灵秀黑" charset="-122"/>
                <a:ea typeface="WPS灵秀黑" charset="-122"/>
              </a:rPr>
              <a:t>Key Differentiators: Simplicity &amp; Efficiency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en-US" altLang="zh-CN" dirty="0">
                <a:latin typeface="WPS灵秀黑" charset="-122"/>
                <a:ea typeface="WPS灵秀黑" charset="-122"/>
              </a:rPr>
              <a:t>The system's intuitive design ensures ease of use for students and instructors, while automation drives efficiency across the workflow.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Conclusion</a:t>
            </a:r>
          </a:p>
        </p:txBody>
      </p:sp>
      <p:pic>
        <p:nvPicPr>
          <p:cNvPr id="9" name="内容占位符 8" descr="default_1_img"/>
          <p:cNvPicPr>
            <a:picLocks noGrp="1" noChangeAspect="1"/>
          </p:cNvPicPr>
          <p:nvPr>
            <p:ph idx="16388"/>
            <p:custDataLst>
              <p:tags r:id="rId3"/>
            </p:custDataLst>
          </p:nvPr>
        </p:nvPicPr>
        <p:blipFill>
          <a:blip r:embed="rId7"/>
          <a:srcRect t="26132" b="26132"/>
          <a:stretch>
            <a:fillRect/>
          </a:stretch>
        </p:blipFill>
        <p:spPr>
          <a:xfrm>
            <a:off x="609600" y="1524000"/>
            <a:ext cx="10972800" cy="2946400"/>
          </a:xfrm>
          <a:custGeom>
            <a:avLst/>
            <a:gdLst>
              <a:gd name="connisteX0" fmla="*/ 0 w 10972800"/>
              <a:gd name="connsiteY0" fmla="*/ 203200 h 2946400"/>
              <a:gd name="connisteX1" fmla="*/ 203200 w 10972800"/>
              <a:gd name="connsiteY1" fmla="*/ 0 h 2946400"/>
              <a:gd name="connisteX2" fmla="*/ 10769600 w 10972800"/>
              <a:gd name="connsiteY2" fmla="*/ 0 h 2946400"/>
              <a:gd name="connisteX3" fmla="*/ 10972800 w 10972800"/>
              <a:gd name="connsiteY3" fmla="*/ 203200 h 2946400"/>
              <a:gd name="connisteX4" fmla="*/ 10972800 w 10972800"/>
              <a:gd name="connsiteY4" fmla="*/ 2743200 h 2946400"/>
              <a:gd name="connisteX5" fmla="*/ 10769600 w 10972800"/>
              <a:gd name="connsiteY5" fmla="*/ 2946400 h 2946400"/>
              <a:gd name="connisteX6" fmla="*/ 203200 w 10972800"/>
              <a:gd name="connsiteY6" fmla="*/ 2946400 h 2946400"/>
              <a:gd name="connisteX7" fmla="*/ 0 w 10972800"/>
              <a:gd name="connsiteY7" fmla="*/ 2743200 h 2946400"/>
              <a:gd name="connisteX8" fmla="*/ 0 w 109728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743200"/>
                </a:lnTo>
                <a:cubicBezTo>
                  <a:pt x="10972800" y="2855424"/>
                  <a:pt x="10881824" y="2946400"/>
                  <a:pt x="107696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Strategic Impact: Scalable Education Technology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By combining scalability with transparency, Atlas empowers educators to manage large classes without compromising evaluation quality.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WPS灵秀黑" charset="-122"/>
                <a:ea typeface="WPS灵秀黑" charset="-122"/>
              </a:rPr>
              <a:t>Q&amp;A</a:t>
            </a:r>
          </a:p>
        </p:txBody>
      </p:sp>
      <p:pic>
        <p:nvPicPr>
          <p:cNvPr id="13" name="图片占位符 12" descr="1"/>
          <p:cNvPicPr>
            <a:picLocks noGrp="1" noChangeAspect="1"/>
          </p:cNvPicPr>
          <p:nvPr>
            <p:ph type="pic" idx="16392"/>
            <p:custDataLst>
              <p:tags r:id="rId3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7504" y="1775192"/>
            <a:ext cx="1524000" cy="15240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2553904" y="3524985"/>
            <a:ext cx="3251200" cy="406400"/>
          </a:xfrm>
        </p:spPr>
        <p:txBody>
          <a:bodyPr>
            <a:normAutofit/>
          </a:bodyPr>
          <a:lstStyle/>
          <a:p>
            <a:r>
              <a:rPr lang="zh-CN" altLang="en-US" sz="1700" dirty="0">
                <a:latin typeface="WPS灵秀黑" charset="-122"/>
                <a:ea typeface="WPS灵秀黑" charset="-122"/>
              </a:rPr>
              <a:t>Gratitude for Attendance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2553904" y="3931385"/>
            <a:ext cx="3251200" cy="1828800"/>
          </a:xfrm>
        </p:spPr>
        <p:txBody>
          <a:bodyPr/>
          <a:lstStyle/>
          <a:p>
            <a:r>
              <a:rPr lang="zh-CN" altLang="en-US" dirty="0">
                <a:latin typeface="WPS灵秀黑" charset="-122"/>
                <a:ea typeface="WPS灵秀黑" charset="-122"/>
              </a:rPr>
              <a:t>Thank you for your time and attention today your interest in the Atlas Project is greatly appreciated.</a:t>
            </a:r>
          </a:p>
        </p:txBody>
      </p:sp>
      <p:pic>
        <p:nvPicPr>
          <p:cNvPr id="14" name="图片占位符 13" descr="2"/>
          <p:cNvPicPr>
            <a:picLocks noGrp="1" noChangeAspect="1"/>
          </p:cNvPicPr>
          <p:nvPr>
            <p:ph type="pic" idx="16393"/>
            <p:custDataLst>
              <p:tags r:id="rId6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31205" y="1778000"/>
            <a:ext cx="1524000" cy="1524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>
          <a:xfrm>
            <a:off x="7560109" y="3429000"/>
            <a:ext cx="3251200" cy="406400"/>
          </a:xfrm>
        </p:spPr>
        <p:txBody>
          <a:bodyPr>
            <a:normAutofit/>
          </a:bodyPr>
          <a:lstStyle/>
          <a:p>
            <a:r>
              <a:rPr lang="zh-CN" altLang="en-US" sz="1700" dirty="0">
                <a:latin typeface="WPS灵秀黑" charset="-122"/>
                <a:ea typeface="WPS灵秀黑" charset="-122"/>
              </a:rPr>
              <a:t>Open Floor for Questions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>
          <a:xfrm>
            <a:off x="7560109" y="3931385"/>
            <a:ext cx="3251200" cy="1828800"/>
          </a:xfrm>
        </p:spPr>
        <p:txBody>
          <a:bodyPr/>
          <a:lstStyle/>
          <a:p>
            <a:r>
              <a:rPr lang="en-US" altLang="zh-CN" dirty="0">
                <a:latin typeface="WPS灵秀黑" charset="-122"/>
                <a:ea typeface="WPS灵秀黑" charset="-122"/>
              </a:rPr>
              <a:t>I'd now like to invite any questions, feedback, or clarifications about the system’s features, workflow, or future plans.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2903289" y="3047999"/>
            <a:ext cx="6385421" cy="762001"/>
          </a:xfrm>
        </p:spPr>
        <p:txBody>
          <a:bodyPr>
            <a:normAutofit/>
          </a:bodyPr>
          <a:lstStyle/>
          <a:p>
            <a:r>
              <a:rPr lang="zh-CN" altLang="en-US" sz="4400" b="1" dirty="0">
                <a:latin typeface="WPS灵秀黑" charset="-122"/>
                <a:ea typeface="WPS灵秀黑" charset="-122"/>
              </a:rPr>
              <a:t>THE END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Problem Statement</a:t>
            </a:r>
          </a:p>
        </p:txBody>
      </p:sp>
      <p:pic>
        <p:nvPicPr>
          <p:cNvPr id="13" name="内容占位符 12" descr="401f28e3-97af-11f0-befd-96f93e3fa4e6"/>
          <p:cNvPicPr>
            <a:picLocks noGrp="1" noChangeAspect="1"/>
          </p:cNvPicPr>
          <p:nvPr>
            <p:ph idx="16390"/>
            <p:custDataLst>
              <p:tags r:id="rId3"/>
            </p:custDataLst>
          </p:nvPr>
        </p:nvPicPr>
        <p:blipFill>
          <a:blip r:embed="rId11"/>
          <a:srcRect l="8896" r="8896"/>
          <a:stretch>
            <a:fillRect/>
          </a:stretch>
        </p:blipFill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Time-Consuming Manual Processes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WPS灵秀黑" charset="-122"/>
                <a:ea typeface="WPS灵秀黑" charset="-122"/>
              </a:rPr>
              <a:t>Traditional grading takes hours of instructor effort, delaying feedback and limiting scalability for large classes.</a:t>
            </a: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Inconsistencies &amp; Human Errors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WPS灵秀黑" charset="-122"/>
                <a:ea typeface="WPS灵秀黑" charset="-122"/>
              </a:rPr>
              <a:t>Subjective judgment and fatigue lead to inconsistent scores and accidental errors, undermining evaluation fairness.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Problem Statement</a:t>
            </a:r>
          </a:p>
        </p:txBody>
      </p:sp>
      <p:pic>
        <p:nvPicPr>
          <p:cNvPr id="15" name="图片占位符 14" descr="4042d26d-97af-11f0-a267-62a02b70eec4"/>
          <p:cNvPicPr>
            <a:picLocks noGrp="1" noChangeAspect="1"/>
          </p:cNvPicPr>
          <p:nvPr>
            <p:ph type="pic" idx="16390"/>
            <p:custDataLst>
              <p:tags r:id="rId3"/>
            </p:custDataLst>
          </p:nvPr>
        </p:nvPicPr>
        <p:blipFill>
          <a:blip r:embed="rId10"/>
          <a:srcRect t="3885" b="3885"/>
          <a:stretch>
            <a:fillRect/>
          </a:stretch>
        </p:blipFill>
        <p:spPr>
          <a:xfrm>
            <a:off x="2032000" y="1803400"/>
            <a:ext cx="2336800" cy="2336800"/>
          </a:xfrm>
          <a:custGeom>
            <a:avLst/>
            <a:gdLst>
              <a:gd name="connisteX0" fmla="*/ 0 w 2336800"/>
              <a:gd name="connsiteY0" fmla="*/ 1168400 h 2336800"/>
              <a:gd name="connisteX1" fmla="*/ 1168400 w 2336800"/>
              <a:gd name="connsiteY1" fmla="*/ 0 h 2336800"/>
              <a:gd name="connisteX2" fmla="*/ 1168400 w 2336800"/>
              <a:gd name="connsiteY2" fmla="*/ 0 h 2336800"/>
              <a:gd name="connisteX3" fmla="*/ 2336800 w 2336800"/>
              <a:gd name="connsiteY3" fmla="*/ 1168400 h 2336800"/>
              <a:gd name="connisteX4" fmla="*/ 2336800 w 2336800"/>
              <a:gd name="connsiteY4" fmla="*/ 1168400 h 2336800"/>
              <a:gd name="connisteX5" fmla="*/ 1168400 w 2336800"/>
              <a:gd name="connsiteY5" fmla="*/ 2336800 h 2336800"/>
              <a:gd name="connisteX6" fmla="*/ 1168400 w 2336800"/>
              <a:gd name="connsiteY6" fmla="*/ 2336800 h 2336800"/>
              <a:gd name="connisteX7" fmla="*/ 0 w 2336800"/>
              <a:gd name="connsiteY7" fmla="*/ 1168400 h 2336800"/>
              <a:gd name="connisteX8" fmla="*/ 0 w 2336800"/>
              <a:gd name="connsiteY8" fmla="*/ 1168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336800" h="2336800">
                <a:moveTo>
                  <a:pt x="0" y="1168400"/>
                </a:moveTo>
                <a:cubicBezTo>
                  <a:pt x="0" y="523110"/>
                  <a:pt x="523110" y="0"/>
                  <a:pt x="1168400" y="0"/>
                </a:cubicBezTo>
                <a:lnTo>
                  <a:pt x="1168400" y="0"/>
                </a:lnTo>
                <a:cubicBezTo>
                  <a:pt x="1813690" y="0"/>
                  <a:pt x="2336800" y="523110"/>
                  <a:pt x="2336800" y="1168400"/>
                </a:cubicBezTo>
                <a:lnTo>
                  <a:pt x="2336800" y="1168400"/>
                </a:lnTo>
                <a:cubicBezTo>
                  <a:pt x="2336800" y="1813690"/>
                  <a:pt x="1813690" y="2336800"/>
                  <a:pt x="1168400" y="2336800"/>
                </a:cubicBezTo>
                <a:lnTo>
                  <a:pt x="1168400" y="2336800"/>
                </a:lnTo>
                <a:cubicBezTo>
                  <a:pt x="523110" y="2336800"/>
                  <a:pt x="0" y="1813690"/>
                  <a:pt x="0" y="1168400"/>
                </a:cubicBezTo>
                <a:lnTo>
                  <a:pt x="0" y="11684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sz="2200">
                <a:latin typeface="WPS灵秀黑" charset="-122"/>
                <a:ea typeface="WPS灵秀黑" charset="-122"/>
              </a:rPr>
              <a:t>Lack of Result Transparency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WPS灵秀黑" charset="-122"/>
                <a:ea typeface="WPS灵秀黑" charset="-122"/>
              </a:rPr>
              <a:t>Students and instructors lack visibility into grading criteria and logs, creating confusion about score justifications.</a:t>
            </a:r>
          </a:p>
        </p:txBody>
      </p:sp>
      <p:pic>
        <p:nvPicPr>
          <p:cNvPr id="16" name="图片占位符 15" descr="4042d1a5-97af-11f0-a267-62a02b70eec4"/>
          <p:cNvPicPr>
            <a:picLocks noGrp="1" noChangeAspect="1"/>
          </p:cNvPicPr>
          <p:nvPr>
            <p:ph type="pic" idx="16391"/>
            <p:custDataLst>
              <p:tags r:id="rId6"/>
            </p:custDataLst>
          </p:nvPr>
        </p:nvPicPr>
        <p:blipFill>
          <a:blip r:embed="rId11"/>
          <a:srcRect l="34388" t="15217" b="272"/>
          <a:stretch>
            <a:fillRect/>
          </a:stretch>
        </p:blipFill>
        <p:spPr>
          <a:xfrm>
            <a:off x="7823200" y="1803400"/>
            <a:ext cx="2336800" cy="2336800"/>
          </a:xfrm>
          <a:custGeom>
            <a:avLst/>
            <a:gdLst>
              <a:gd name="connisteX0" fmla="*/ 0 w 2336800"/>
              <a:gd name="connsiteY0" fmla="*/ 1168400 h 2336800"/>
              <a:gd name="connisteX1" fmla="*/ 1168400 w 2336800"/>
              <a:gd name="connsiteY1" fmla="*/ 0 h 2336800"/>
              <a:gd name="connisteX2" fmla="*/ 1168400 w 2336800"/>
              <a:gd name="connsiteY2" fmla="*/ 0 h 2336800"/>
              <a:gd name="connisteX3" fmla="*/ 2336800 w 2336800"/>
              <a:gd name="connsiteY3" fmla="*/ 1168400 h 2336800"/>
              <a:gd name="connisteX4" fmla="*/ 2336800 w 2336800"/>
              <a:gd name="connsiteY4" fmla="*/ 1168400 h 2336800"/>
              <a:gd name="connisteX5" fmla="*/ 1168400 w 2336800"/>
              <a:gd name="connsiteY5" fmla="*/ 2336800 h 2336800"/>
              <a:gd name="connisteX6" fmla="*/ 1168400 w 2336800"/>
              <a:gd name="connsiteY6" fmla="*/ 2336800 h 2336800"/>
              <a:gd name="connisteX7" fmla="*/ 0 w 2336800"/>
              <a:gd name="connsiteY7" fmla="*/ 1168400 h 2336800"/>
              <a:gd name="connisteX8" fmla="*/ 0 w 2336800"/>
              <a:gd name="connsiteY8" fmla="*/ 1168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336800" h="2336800">
                <a:moveTo>
                  <a:pt x="0" y="1168400"/>
                </a:moveTo>
                <a:cubicBezTo>
                  <a:pt x="0" y="523110"/>
                  <a:pt x="523110" y="0"/>
                  <a:pt x="1168400" y="0"/>
                </a:cubicBezTo>
                <a:lnTo>
                  <a:pt x="1168400" y="0"/>
                </a:lnTo>
                <a:cubicBezTo>
                  <a:pt x="1813690" y="0"/>
                  <a:pt x="2336800" y="523110"/>
                  <a:pt x="2336800" y="1168400"/>
                </a:cubicBezTo>
                <a:lnTo>
                  <a:pt x="2336800" y="1168400"/>
                </a:lnTo>
                <a:cubicBezTo>
                  <a:pt x="2336800" y="1813690"/>
                  <a:pt x="1813690" y="2336800"/>
                  <a:pt x="1168400" y="2336800"/>
                </a:cubicBezTo>
                <a:lnTo>
                  <a:pt x="1168400" y="2336800"/>
                </a:lnTo>
                <a:cubicBezTo>
                  <a:pt x="523110" y="2336800"/>
                  <a:pt x="0" y="1813690"/>
                  <a:pt x="0" y="1168400"/>
                </a:cubicBezTo>
                <a:lnTo>
                  <a:pt x="0" y="11684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>
            <a:normAutofit fontScale="82500" lnSpcReduction="10000"/>
          </a:bodyPr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Challenges in Bulk Assignment Handling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WPS灵秀黑" charset="-122"/>
                <a:ea typeface="WPS灵秀黑" charset="-122"/>
              </a:rPr>
              <a:t>Manual systems struggle to process hundreds of submissions efficiently, causing bottlenecks during peak periods.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The Solution – Atlas Project</a:t>
            </a:r>
          </a:p>
        </p:txBody>
      </p:sp>
      <p:sp>
        <p:nvSpPr>
          <p:cNvPr id="3" name="装饰  1"/>
          <p:cNvSpPr>
            <a:spLocks noGrp="1"/>
          </p:cNvSpPr>
          <p:nvPr>
            <p:ph type="body" idx="16395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01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API-Driven Submission Mechanism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WPS灵秀黑" charset="-122"/>
                <a:ea typeface="WPS灵秀黑" charset="-122"/>
              </a:rPr>
              <a:t>Students submit assignments seamlessly via REST API, enabling direct integration with existing learning platforms.</a:t>
            </a:r>
          </a:p>
        </p:txBody>
      </p:sp>
      <p:sp>
        <p:nvSpPr>
          <p:cNvPr id="7" name="装饰  5"/>
          <p:cNvSpPr>
            <a:spLocks noGrp="1"/>
          </p:cNvSpPr>
          <p:nvPr>
            <p:ph type="body" idx="16396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9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02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Automated Test Execution Engine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WPS灵秀黑" charset="-122"/>
                <a:ea typeface="WPS灵秀黑" charset="-122"/>
              </a:rPr>
              <a:t>Predefined test cases run automatically, eliminating manual intervention and ensuring consistent evaluation.</a:t>
            </a:r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03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Real-Time Scoring &amp; Reporting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WPS灵秀黑" charset="-122"/>
                <a:ea typeface="WPS灵秀黑" charset="-122"/>
              </a:rPr>
              <a:t>Scores are calculated instantly, with detailed reports highlighting strengths and improvement areas.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The Solution – Atlas Project</a:t>
            </a:r>
          </a:p>
        </p:txBody>
      </p:sp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pic>
        <p:nvPicPr>
          <p:cNvPr id="17" name="图片占位符 16" descr="4075aa30-97af-11f0-a267-62a02b70eec4"/>
          <p:cNvPicPr>
            <a:picLocks noGrp="1" noChangeAspect="1"/>
          </p:cNvPicPr>
          <p:nvPr>
            <p:ph type="pic" idx="16391"/>
            <p:custDataLst>
              <p:tags r:id="rId4"/>
            </p:custDataLst>
          </p:nvPr>
        </p:nvPicPr>
        <p:blipFill>
          <a:blip r:embed="rId12"/>
          <a:srcRect l="7776" r="7776"/>
          <a:stretch>
            <a:fillRect/>
          </a:stretch>
        </p:blipFill>
        <p:spPr>
          <a:xfrm>
            <a:off x="9042400" y="1524000"/>
            <a:ext cx="2540000" cy="2209800"/>
          </a:xfrm>
          <a:custGeom>
            <a:avLst/>
            <a:gdLst>
              <a:gd name="connisteX0" fmla="*/ 0 w 2540000"/>
              <a:gd name="connsiteY0" fmla="*/ 0 h 2209800"/>
              <a:gd name="connisteX1" fmla="*/ 2336800 w 2540000"/>
              <a:gd name="connsiteY1" fmla="*/ 0 h 2209800"/>
              <a:gd name="connisteX2" fmla="*/ 2540000 w 2540000"/>
              <a:gd name="connsiteY2" fmla="*/ 203200 h 2209800"/>
              <a:gd name="connisteX3" fmla="*/ 2540000 w 2540000"/>
              <a:gd name="connsiteY3" fmla="*/ 2006600 h 2209800"/>
              <a:gd name="connisteX4" fmla="*/ 2336800 w 2540000"/>
              <a:gd name="connsiteY4" fmla="*/ 2209800 h 2209800"/>
              <a:gd name="connisteX5" fmla="*/ 0 w 2540000"/>
              <a:gd name="connsiteY5" fmla="*/ 2209800 h 2209800"/>
              <a:gd name="connisteX6" fmla="*/ 0 w 2540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0"/>
                </a:moveTo>
                <a:lnTo>
                  <a:pt x="2336800" y="0"/>
                </a:lnTo>
                <a:cubicBezTo>
                  <a:pt x="2449024" y="0"/>
                  <a:pt x="2540000" y="90976"/>
                  <a:pt x="2540000" y="203200"/>
                </a:cubicBezTo>
                <a:lnTo>
                  <a:pt x="2540000" y="2006600"/>
                </a:lnTo>
                <a:cubicBezTo>
                  <a:pt x="2540000" y="2118824"/>
                  <a:pt x="2449024" y="2209800"/>
                  <a:pt x="2336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Persistent Data Storage with DynamoDB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WPS灵秀黑" charset="-122"/>
                <a:ea typeface="WPS灵秀黑" charset="-122"/>
              </a:rPr>
              <a:t>Results and logs are securely stored in DynamoDB, ensuring durability and reliable retention for future access.</a:t>
            </a: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pic>
        <p:nvPicPr>
          <p:cNvPr id="18" name="图片占位符 17" descr="4075a98d-97af-11f0-a267-62a02b70eec4"/>
          <p:cNvPicPr>
            <a:picLocks noGrp="1"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13"/>
          <a:srcRect t="3333" r="31886" b="7778"/>
          <a:stretch>
            <a:fillRect/>
          </a:stretch>
        </p:blipFill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On-Demand Access for Instructors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WPS灵秀黑" charset="-122"/>
                <a:ea typeface="WPS灵秀黑" charset="-122"/>
              </a:rPr>
              <a:t>Educators retrieve scores, logs, and reports anytime via simple queries, enhancing flexibility in feedback delivery.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System Architecture</a:t>
            </a:r>
          </a:p>
        </p:txBody>
      </p:sp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pic>
        <p:nvPicPr>
          <p:cNvPr id="17" name="图片占位符 16" descr="4164d1c4-97af-11f0-ba19-06d638f3964e"/>
          <p:cNvPicPr>
            <a:picLocks noGrp="1" noChangeAspect="1"/>
          </p:cNvPicPr>
          <p:nvPr>
            <p:ph type="pic" idx="16391"/>
            <p:custDataLst>
              <p:tags r:id="rId4"/>
            </p:custDataLst>
          </p:nvPr>
        </p:nvPicPr>
        <p:blipFill>
          <a:blip r:embed="rId12"/>
          <a:srcRect l="23585" b="278"/>
          <a:stretch>
            <a:fillRect/>
          </a:stretch>
        </p:blipFill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User Access Layer: Student Submission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Students initiate evaluation by submitting assignments through a secure REST API endpoint, ensuring seamless integration.</a:t>
            </a: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pic>
        <p:nvPicPr>
          <p:cNvPr id="18" name="图片占位符 17" descr="default_4_img"/>
          <p:cNvPicPr>
            <a:picLocks noGrp="1"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13"/>
          <a:srcRect l="17672" r="17672"/>
          <a:stretch>
            <a:fillRect/>
          </a:stretch>
        </p:blipFill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Core Processing Layer: Evaluation Engine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The engine processes submissions, executes test cases, calculates scores, and generates detailed evaluation reports.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System Architecture</a:t>
            </a:r>
          </a:p>
        </p:txBody>
      </p:sp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pic>
        <p:nvPicPr>
          <p:cNvPr id="17" name="图片占位符 16" descr="41741040-97af-11f0-acbe-5a32fd95a5ff"/>
          <p:cNvPicPr>
            <a:picLocks noGrp="1" noChangeAspect="1"/>
          </p:cNvPicPr>
          <p:nvPr>
            <p:ph type="pic" idx="16391"/>
            <p:custDataLst>
              <p:tags r:id="rId4"/>
            </p:custDataLst>
          </p:nvPr>
        </p:nvPicPr>
        <p:blipFill>
          <a:blip r:embed="rId12"/>
          <a:srcRect l="16667" r="16667"/>
          <a:stretch>
            <a:fillRect/>
          </a:stretch>
        </p:blipFill>
        <p:spPr>
          <a:xfrm>
            <a:off x="914400" y="18669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Data Persistence Layer: DynamoDB Storage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Processed results, scores, and audit logs are stored in DynamoDB, providing scalable, low-latency data access.</a:t>
            </a: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pic>
        <p:nvPicPr>
          <p:cNvPr id="18" name="图片占位符 17" descr="41740ec9-97af-11f0-acbe-5a32fd95a5ff"/>
          <p:cNvPicPr>
            <a:picLocks noGrp="1"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914400" y="43815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User Access Layer: Instructor &amp; Admin Retrieval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Instructors and admins access stored data via the system, retrieving scores and logs on demand for review and analysis.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Key Features</a:t>
            </a:r>
          </a:p>
        </p:txBody>
      </p:sp>
      <p:sp>
        <p:nvSpPr>
          <p:cNvPr id="3" name="装饰  1"/>
          <p:cNvSpPr>
            <a:spLocks noGrp="1"/>
          </p:cNvSpPr>
          <p:nvPr>
            <p:ph type="body" idx="1639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4" name="装饰  2"/>
          <p:cNvSpPr>
            <a:spLocks noGrp="1"/>
          </p:cNvSpPr>
          <p:nvPr>
            <p:ph type="body" idx="16392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pic>
        <p:nvPicPr>
          <p:cNvPr id="14" name="图片占位符 13" descr="7"/>
          <p:cNvPicPr>
            <a:picLocks noGrp="1" noChangeAspect="1"/>
          </p:cNvPicPr>
          <p:nvPr>
            <p:ph type="pic" idx="16390"/>
            <p:custDataLst>
              <p:tags r:id="rId5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71600" y="2222500"/>
            <a:ext cx="812800" cy="8128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RESTful API for Seamless Submissions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Standardized REST API enables cross-platform assignment submission, supporting integration with LMS and student tools.</a:t>
            </a:r>
          </a:p>
        </p:txBody>
      </p:sp>
      <p:sp>
        <p:nvSpPr>
          <p:cNvPr id="8" name="装饰  6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sp>
        <p:nvSpPr>
          <p:cNvPr id="9" name="装饰  7"/>
          <p:cNvSpPr>
            <a:spLocks noGrp="1"/>
          </p:cNvSpPr>
          <p:nvPr>
            <p:ph type="body" idx="16395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 </a:t>
            </a:r>
          </a:p>
        </p:txBody>
      </p:sp>
      <p:pic>
        <p:nvPicPr>
          <p:cNvPr id="13" name="图片占位符 12" descr="2"/>
          <p:cNvPicPr>
            <a:picLocks noGrp="1" noChangeAspect="1"/>
          </p:cNvPicPr>
          <p:nvPr>
            <p:ph type="pic" idx="16393"/>
            <p:custDataLst>
              <p:tags r:id="rId10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1600" y="4737100"/>
            <a:ext cx="812800" cy="81280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idx="16388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End-to-End Automated Evaluation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zh-CN" altLang="en-US">
                <a:latin typeface="WPS灵秀黑" charset="-122"/>
                <a:ea typeface="WPS灵秀黑" charset="-122"/>
              </a:rPr>
              <a:t>Test cases run automatically post-submission, reducing manual effort and ensuring 24/7 evaluation availability.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AITEMPLATE_STYLE_ID" val="6979662584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80503"/>
  <p:tag name="KSO_WM_TEMPLATE_CATEGORY" val="custom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53ee153b3baee4d9542838f15b13ced2fe3abfd"/>
  <p:tag name="KSO_WM_NEWLAYOUT_GROUP_ID" val="layout_6"/>
  <p:tag name="KSO_WM_NEWLAYOUT_ID" val="slide_90919a0def1ff6d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ISNUMDGMTITLE" val="0"/>
  <p:tag name="KSO_WM_TEMPLATE_INDEX" val="40480503"/>
  <p:tag name="KSO_WM_TEMPLATE_CATEGORY" val="custom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2b4173367c4d101c647fde98ce4d60d12b0f880"/>
  <p:tag name="KSO_WM_NEWLAYOUT_GROUP_ID" val="layout_34"/>
  <p:tag name="KSO_WM_NEWLAYOUT_ID" val="slide_3833bd97a87af417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cb1dee39f8bd079bc0f3f04b5d8d3a17866ada8"/>
  <p:tag name="KSO_WM_NEWLAYOUT_GROUP_ID" val="layout_27"/>
  <p:tag name="KSO_WM_NEWLAYOUT_ID" val="slide_bbec08b93f7bcfad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ff07027e7ad3c47713d2a38538266ee8e491843"/>
  <p:tag name="KSO_WM_NEWLAYOUT_GROUP_ID" val="layout_26"/>
  <p:tag name="KSO_WM_NEWLAYOUT_ID" val="slide_1782e10a2508866f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SCONTENTSTITLE" val="1"/>
  <p:tag name="LAYOUTZORDER" val="13"/>
  <p:tag name="KSO_WM_UNIT_ID" val="_2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3b9febd54eb3b41796b09ca1aa6545b80c12297"/>
  <p:tag name="KSO_WM_NEWLAYOUT_GROUP_ID" val="layout_2"/>
  <p:tag name="KSO_WM_NEWLAYOUT_ID" val="slide_d19e6d640707aedf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SCONTENTSTITLE" val="1"/>
  <p:tag name="LAYOUTZORDER" val="14"/>
  <p:tag name="KSO_WM_UNIT_ID" val="_2*i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76eff2f2a5ae5a84af65ca28f6f24058e331f39"/>
  <p:tag name="KSO_WM_NEWLAYOUT_GROUP_ID" val="layout_31"/>
  <p:tag name="KSO_WM_NEWLAYOUT_ID" val="slide_df2796fa4dd3870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  <p:tag name="KSO_WM_TEMPLATE_CATEGORY" val="custom"/>
  <p:tag name="KSO_WM_TEMPLATE_USER_THEME" val="1"/>
  <p:tag name="KSO_WM_TEMPLATE_INDEX" val="4048050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3abccb9c4100d70a327600d7ba62b305b54ec0b"/>
  <p:tag name="KSO_WM_NEWLAYOUT_GROUP_ID" val="layout_32"/>
  <p:tag name="KSO_WM_NEWLAYOUT_ID" val="slide_5239d9be7cf8785b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050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050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972e267dc52bf5c497ec855e2a653079cc4a2ad"/>
  <p:tag name="KSO_WM_NEWLAYOUT_GROUP_ID" val="layout_51"/>
  <p:tag name="KSO_WM_NEWLAYOUT_ID" val="slide_b5165c4e12380948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LAYOUTZORDER" val="9"/>
  <p:tag name="KSO_WM_UNIT_ID" val="_0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050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722a4198d35821d32b090abba2314d1bedd6ba0"/>
  <p:tag name="KSO_WM_NEWLAYOUT_GROUP_ID" val="layout_39"/>
  <p:tag name="KSO_WM_NEWLAYOUT_ID" val="slide_e20e62975e2b0dd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1"/>
  <p:tag name="KSO_WM_UNIT_ID" val="_3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e8fc26dbc99f83907a4651b1c1b49bce2628f80"/>
  <p:tag name="KSO_WM_NEWLAYOUT_GROUP_ID" val="layout_10013"/>
  <p:tag name="KSO_WM_NEWLAYOUT_ID" val="slide_2b9069f18f10c117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2"/>
  <p:tag name="KSO_WM_UNIT_ID" val="_3*f*2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687e6ba7e396da4e400b2b70e3307a324920230"/>
  <p:tag name="KSO_WM_NEWLAYOUT_GROUP_ID" val="layout_10003"/>
  <p:tag name="KSO_WM_NEWLAYOUT_ID" val="slide_a1e31e139923f8f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58eed4797112134ad774227f53b39042c012b01"/>
  <p:tag name="KSO_WM_NEWLAYOUT_GROUP_ID" val="layout_63"/>
  <p:tag name="KSO_WM_NEWLAYOUT_ID" val="slide_37db06629ebe503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be7dd0b5b59ec204c0128e5b54f65e366527b2a"/>
  <p:tag name="KSO_WM_NEWLAYOUT_GROUP_ID" val="layout_10007"/>
  <p:tag name="KSO_WM_NEWLAYOUT_ID" val="slide_8c237816ea06e63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e93d3404ce16033c3a67538bcc767855f27508b"/>
  <p:tag name="KSO_WM_NEWLAYOUT_GROUP_ID" val="layout_62"/>
  <p:tag name="KSO_WM_NEWLAYOUT_ID" val="slide_b878f36d984ee5c9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UNIT_ID" val="_3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ad96183b05dadd45e476d2bb064f623a6babf98"/>
  <p:tag name="KSO_WM_NEWLAYOUT_GROUP_ID" val="layout_35"/>
  <p:tag name="KSO_WM_NEWLAYOUT_ID" val="slide_d96357fe6779c82b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1"/>
  <p:tag name="KSO_WM_UNIT_ID" val="_4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43f3b2eac595f63c7698d39c53747a1a1877fee"/>
  <p:tag name="KSO_WM_NEWLAYOUT_GROUP_ID" val="layout_30"/>
  <p:tag name="KSO_WM_NEWLAYOUT_ID" val="slide_cff4d5403599244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2"/>
  <p:tag name="KSO_WM_UNIT_ID" val="_4*f*2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e34971856cdb09dc795df4108b8272db849df7c"/>
  <p:tag name="KSO_WM_NEWLAYOUT_GROUP_ID" val="layout_10012"/>
  <p:tag name="KSO_WM_NEWLAYOUT_ID" val="slide_ed19c0db6ed585c4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3"/>
  <p:tag name="KSO_WM_UNIT_ID" val="_4*f*3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e3cf958e01d0b8da48539fa0c59642d3209a8a5"/>
  <p:tag name="KSO_WM_NEWLAYOUT_GROUP_ID" val="layout_10004"/>
  <p:tag name="KSO_WM_NEWLAYOUT_ID" val="slide_aec818c1bcb6d7c7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LAYOUTZORDER" val="10"/>
  <p:tag name="KSO_WM_UNIT_ID" val="_0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4"/>
  <p:tag name="KSO_WM_UNIT_ID" val="_4*f*4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e0793205813dadbdaa5798d67b823945adb93b4"/>
  <p:tag name="KSO_WM_NEWLAYOUT_GROUP_ID" val="layout_61"/>
  <p:tag name="KSO_WM_NEWLAYOUT_ID" val="slide_a545310637f23f8a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9a344418f42d7f77b0c9dfecdeb9e63843c3d4a"/>
  <p:tag name="KSO_WM_NEWLAYOUT_GROUP_ID" val="layout_10009"/>
  <p:tag name="KSO_WM_NEWLAYOUT_ID" val="slide_85828d90f2487e75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48ac585380eacd1c77600de572bdeb696b1c870"/>
  <p:tag name="KSO_WM_NEWLAYOUT_GROUP_ID" val="layout_10008"/>
  <p:tag name="KSO_WM_NEWLAYOUT_ID" val="slide_d71f76e6c456aee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LAYOUTZORDER" val="7"/>
  <p:tag name="KSO_WM_UNIT_ID" val="_11*i*5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LAYOUTZORDER" val="8"/>
  <p:tag name="KSO_WM_UNIT_ID" val="_11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LAYOUTZORDER" val="9"/>
  <p:tag name="KSO_WM_UNIT_ID" val="_11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LAYOUTZORDER" val="10"/>
  <p:tag name="KSO_WM_UNIT_ID" val="_11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2be90e27cf734a7094f2a8c1429dd45fa022c97a"/>
  <p:tag name="KSO_WM_NEWLAYOUT_ID" val="5121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center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80503"/>
  <p:tag name="KSO_WM_TEMPLATE_CATEGORY" val="custom"/>
  <p:tag name="KSO_WM_SLIDE_INDEX" val="1"/>
  <p:tag name="KSO_WM_SLIDE_ID" val="custom40480503_1"/>
  <p:tag name="KSO_WM_TEMPLATE_MASTER_TYPE" val="0"/>
  <p:tag name="KSO_WM_SLIDE_LAYOUT" val="a_f"/>
  <p:tag name="KSO_WM_SLIDE_LAYOUT_CNT" val="1_2"/>
  <p:tag name="KSO_WM_TAG_VERSION" val="3.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716893ec121878f50e42551529ce3c66cf25385a"/>
  <p:tag name="KSO_WM_NEWLAYOUT_ID" val="5109"/>
  <p:tag name="KSO_WM_UNIT_PRESET_TEXT" val="单击此处添加文档标题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5840"/>
  <p:tag name="KSO_WM_TEMPLATE_SLIDE_ID" val="slide_0576b72b971413eb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f7b8c1653ef66758071f782832507ae3e99cc69"/>
  <p:tag name="KSO_WM_NEWLAYOUT_GROUP_ID" val="layout_3"/>
  <p:tag name="KSO_WM_NEWLAYOUT_ID" val="slide_0576b72b971413eb"/>
  <p:tag name="KSO_WM_UNIT_PRESET_TEXT" val="单击此处添加标题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UNIT_ID" val="_4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5840"/>
  <p:tag name="KSO_WM_TEMPLATE_SLIDE_ID" val="slide_90919a0def1ff6d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53ee153b3baee4d9542838f15b13ced2fe3abfd"/>
  <p:tag name="KSO_WM_NEWLAYOUT_GROUP_ID" val="layout_6"/>
  <p:tag name="KSO_WM_NEWLAYOUT_ID" val="slide_90919a0def1ff6d1"/>
  <p:tag name="KSO_WM_UNIT_PRESET_TEXT" val="单击此处添加标题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211395447460&quot;,&quot;product_name&quot;:&quot;api_wpp_external&quot;,&quot;intention_code&quot;:&quot;365wps_cc_create_ppt&quot;}*gallery_gallery_ai_v2.1.5_ONLINE*c0f5e5bc25499162873faa137516d07e-slide-2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5840"/>
  <p:tag name="KSO_WM_TEMPLATE_SLIDE_ID" val="slide_3833bd97a87af41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2b4173367c4d101c647fde98ce4d60d12b0f880"/>
  <p:tag name="KSO_WM_NEWLAYOUT_GROUP_ID" val="layout_34"/>
  <p:tag name="KSO_WM_NEWLAYOUT_ID" val="slide_3833bd97a87af417"/>
  <p:tag name="KSO_WM_UNIT_PRESET_TEXT" val="单击此处添加标题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211394427299&quot;,&quot;product_name&quot;:&quot;api_wpp_external&quot;,&quot;intention_code&quot;:&quot;365wps_cc_create_ppt&quot;}*gallery_gallery_ai_v2.1.5_ONLINE*c0f5e5bc25499162873faa137516d07e-slide-3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465688697&quot;,&quot;product_name&quot;:&quot;api_wpp_external&quot;,&quot;intention_code&quot;:&quot;365wps_cc_create_ppt&quot;}*gallery_gallery_ai_v2.1.5_ONLINE*c0f5e5bc25499162873faa137516d07e-slide-3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5840"/>
  <p:tag name="KSO_WM_TEMPLATE_SLIDE_ID" val="slide_bbec08b93f7bcfad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cb1dee39f8bd079bc0f3f04b5d8d3a17866ada8"/>
  <p:tag name="KSO_WM_NEWLAYOUT_GROUP_ID" val="layout_27"/>
  <p:tag name="KSO_WM_NEWLAYOUT_ID" val="slide_bbec08b93f7bcfad"/>
  <p:tag name="KSO_WM_UNIT_PRESET_TEXT" val="单击此处添加标题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UNIT_ID" val="_5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5840"/>
  <p:tag name="KSO_WM_TEMPLATE_SLIDE_ID" val="slide_1782e10a2508866f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ff07027e7ad3c47713d2a38538266ee8e491843"/>
  <p:tag name="KSO_WM_NEWLAYOUT_GROUP_ID" val="layout_26"/>
  <p:tag name="KSO_WM_NEWLAYOUT_ID" val="slide_1782e10a2508866f"/>
  <p:tag name="KSO_WM_UNIT_PRESET_TEXT" val="单击此处添加标题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877850468&quot;,&quot;product_name&quot;:&quot;api_wpp_external&quot;,&quot;intention_code&quot;:&quot;365wps_cc_create_ppt&quot;}*gallery_gallery_ai_v2.1.5_ONLINE*c0f5e5bc25499162873faa137516d07e-slide-5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469809663&quot;,&quot;product_name&quot;:&quot;api_wpp_external&quot;,&quot;intention_code&quot;:&quot;365wps_cc_create_ppt&quot;}*gallery_gallery_ai_v2.1.5_ONLINE*c0f5e5bc25499162873faa137516d07e-slide-5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5840"/>
  <p:tag name="KSO_WM_TEMPLATE_SLIDE_ID" val="slide_d19e6d640707aedf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3b9febd54eb3b41796b09ca1aa6545b80c12297"/>
  <p:tag name="KSO_WM_NEWLAYOUT_GROUP_ID" val="layout_2"/>
  <p:tag name="KSO_WM_NEWLAYOUT_ID" val="slide_d19e6d640707aedf"/>
  <p:tag name="KSO_WM_UNIT_PRESET_TEXT" val="单击此处添加标题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487423809&quot;,&quot;product_name&quot;:&quot;api_wpp_external&quot;,&quot;intention_code&quot;:&quot;365wps_cc_create_ppt&quot;}*gallery_gallery_ai_v2.1.5_ONLINE*c0f5e5bc25499162873faa137516d07e-slide-6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&quot;,&quot;id&quot;:&quot;&quot;}*_ai_*17585439422264a6195a6ae26-slide-0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5840"/>
  <p:tag name="KSO_WM_TEMPLATE_SLIDE_ID" val="slide_df2796fa4dd38705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76eff2f2a5ae5a84af65ca28f6f24058e331f39"/>
  <p:tag name="KSO_WM_NEWLAYOUT_GROUP_ID" val="layout_31"/>
  <p:tag name="KSO_WM_NEWLAYOUT_ID" val="slide_df2796fa4dd38705"/>
  <p:tag name="KSO_WM_UNIT_PRESET_TEXT" val="单击此处添加标题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467225175&quot;,&quot;product_name&quot;:&quot;api_wpp_external&quot;,&quot;intention_code&quot;:&quot;365wps_cc_create_ppt&quot;}*gallery_gallery_ai_3.0.1_online*c0f5e5bc25499162873faa137516d07e-slide-7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1135143759&quot;,&quot;product_name&quot;:&quot;api_wpp_external&quot;,&quot;intention_code&quot;:&quot;365wps_cc_create_ppt&quot;}*gallery_gallery_ai_3.0.1_online*c0f5e5bc25499162873faa137516d07e-slide-7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5840"/>
  <p:tag name="KSO_WM_TEMPLATE_SLIDE_ID" val="slide_5239d9be7cf8785b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3abccb9c4100d70a327600d7ba62b305b54ec0b"/>
  <p:tag name="KSO_WM_NEWLAYOUT_GROUP_ID" val="layout_32"/>
  <p:tag name="KSO_WM_NEWLAYOUT_ID" val="slide_5239d9be7cf8785b"/>
  <p:tag name="KSO_WM_UNIT_PRESET_TEXT" val="单击此处添加标题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1"/>
  <p:tag name="KSO_WM_UNIT_ID" val="_7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5840"/>
  <p:tag name="KSO_WM_TEMPLATE_SLIDE_ID" val="slide_b5165c4e12380948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972e267dc52bf5c497ec855e2a653079cc4a2ad"/>
  <p:tag name="KSO_WM_NEWLAYOUT_GROUP_ID" val="layout_51"/>
  <p:tag name="KSO_WM_NEWLAYOUT_ID" val="slide_b5165c4e12380948"/>
  <p:tag name="KSO_WM_UNIT_PRESET_TEXT" val="单击此处添加标题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&quot;,&quot;id&quot;:&quot;&quot;}*_ai_*1758543941526f73465edba72-slide-0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5840"/>
  <p:tag name="KSO_WM_TEMPLATE_SLIDE_ID" val="slide_e20e62975e2b0dd3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722a4198d35821d32b090abba2314d1bedd6ba0"/>
  <p:tag name="KSO_WM_NEWLAYOUT_GROUP_ID" val="layout_39"/>
  <p:tag name="KSO_WM_NEWLAYOUT_ID" val="slide_e20e62975e2b0dd3"/>
  <p:tag name="KSO_WM_UNIT_PRESET_TEXT" val="单击此处添加标题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5840"/>
  <p:tag name="KSO_WM_TEMPLATE_SLIDE_ID" val="slide_2b9069f18f10c117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e8fc26dbc99f83907a4651b1c1b49bce2628f80"/>
  <p:tag name="KSO_WM_NEWLAYOUT_GROUP_ID" val="layout_10013"/>
  <p:tag name="KSO_WM_NEWLAYOUT_ID" val="slide_2b9069f18f10c117"/>
  <p:tag name="KSO_WM_UNIT_PRESET_TEXT" val="单击此处添加标题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480355368&quot;,&quot;product_name&quot;:&quot;api_wpp_external&quot;,&quot;intention_code&quot;:&quot;365wps_cc_create_ppt&quot;}*gallery_gallery_ai_v2.1.5_ONLINE*c0f5e5bc25499162873faa137516d07e-slide-1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5840"/>
  <p:tag name="KSO_WM_TEMPLATE_SLIDE_ID" val="slide_a1e31e139923f8f0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687e6ba7e396da4e400b2b70e3307a324920230"/>
  <p:tag name="KSO_WM_NEWLAYOUT_GROUP_ID" val="layout_10003"/>
  <p:tag name="KSO_WM_NEWLAYOUT_ID" val="slide_a1e31e139923f8f0"/>
  <p:tag name="KSO_WM_UNIT_PRESET_TEXT" val="单击此处添加标题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5840"/>
  <p:tag name="KSO_WM_TEMPLATE_SLIDE_ID" val="slide_37db06629ebe5039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58eed4797112134ad774227f53b39042c012b01"/>
  <p:tag name="KSO_WM_NEWLAYOUT_GROUP_ID" val="layout_63"/>
  <p:tag name="KSO_WM_NEWLAYOUT_ID" val="slide_37db06629ebe5039"/>
  <p:tag name="KSO_WM_UNIT_PRESET_TEXT" val="单击此处添加标题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&quot;,&quot;id&quot;:&quot;&quot;}*_ai_*1758543941941294e36839e1f-slide-0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5840"/>
  <p:tag name="KSO_WM_TEMPLATE_SLIDE_ID" val="slide_8c237816ea06e635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be7dd0b5b59ec204c0128e5b54f65e366527b2a"/>
  <p:tag name="KSO_WM_NEWLAYOUT_GROUP_ID" val="layout_10007"/>
  <p:tag name="KSO_WM_NEWLAYOUT_ID" val="slide_8c237816ea06e635"/>
  <p:tag name="KSO_WM_UNIT_PRESET_TEXT" val="单击此处添加标题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5840"/>
  <p:tag name="KSO_WM_TEMPLATE_SLIDE_ID" val="slide_b878f36d984ee5c9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e93d3404ce16033c3a67538bcc767855f27508b"/>
  <p:tag name="KSO_WM_NEWLAYOUT_GROUP_ID" val="layout_62"/>
  <p:tag name="KSO_WM_NEWLAYOUT_ID" val="slide_b878f36d984ee5c9"/>
  <p:tag name="KSO_WM_UNIT_PRESET_TEXT" val="单击此处添加标题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303170668&quot;,&quot;product_name&quot;:&quot;api_wpp_external&quot;,&quot;intention_code&quot;:&quot;365wps_cc_create_ppt&quot;}*gallery_gallery_ai_v2.1.5_ONLINE*c0f5e5bc25499162873faa137516d07e-slide-15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5840"/>
  <p:tag name="KSO_WM_TEMPLATE_SLIDE_ID" val="slide_d96357fe6779c82b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ad96183b05dadd45e476d2bb064f623a6babf98"/>
  <p:tag name="KSO_WM_NEWLAYOUT_GROUP_ID" val="layout_35"/>
  <p:tag name="KSO_WM_NEWLAYOUT_ID" val="slide_d96357fe6779c82b"/>
  <p:tag name="KSO_WM_UNIT_PRESET_TEXT" val="单击此处添加标题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5840"/>
  <p:tag name="KSO_WM_TEMPLATE_SLIDE_ID" val="slide_cff4d5403599244e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43f3b2eac595f63c7698d39c53747a1a1877fee"/>
  <p:tag name="KSO_WM_NEWLAYOUT_GROUP_ID" val="layout_30"/>
  <p:tag name="KSO_WM_NEWLAYOUT_ID" val="slide_cff4d5403599244e"/>
  <p:tag name="KSO_WM_UNIT_PRESET_TEXT" val="单击此处添加标题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53685917&quot;,&quot;product_name&quot;:&quot;api_wpp_external&quot;,&quot;intention_code&quot;:&quot;365wps_cc_create_ppt&quot;}*gallery_gallery_ai_v2.1.5_ONLINE*c0f5e5bc25499162873faa137516d07e-slide-1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1"/>
  <p:tag name="KSO_WM_UNIT_ID" val="_8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5840"/>
  <p:tag name="KSO_WM_TEMPLATE_SLIDE_ID" val="slide_ed19c0db6ed585c4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e34971856cdb09dc795df4108b8272db849df7c"/>
  <p:tag name="KSO_WM_NEWLAYOUT_GROUP_ID" val="layout_10012"/>
  <p:tag name="KSO_WM_NEWLAYOUT_ID" val="slide_ed19c0db6ed585c4"/>
  <p:tag name="KSO_WM_UNIT_PRESET_TEXT" val="单击此处添加标题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211387557453&quot;,&quot;product_name&quot;:&quot;api_wpp_external&quot;,&quot;intention_code&quot;:&quot;365wps_cc_create_ppt&quot;}*gallery_gallery_ai_v2.1.5_ONLINE*c0f5e5bc25499162873faa137516d07e-slide-18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UNIT_ID" val="_8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5840"/>
  <p:tag name="KSO_WM_TEMPLATE_SLIDE_ID" val="slide_aec818c1bcb6d7c7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e3cf958e01d0b8da48539fa0c59642d3209a8a5"/>
  <p:tag name="KSO_WM_NEWLAYOUT_GROUP_ID" val="layout_10004"/>
  <p:tag name="KSO_WM_NEWLAYOUT_ID" val="slide_aec818c1bcb6d7c7"/>
  <p:tag name="KSO_WM_UNIT_PRESET_TEXT" val="单击此处添加标题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LAYOUTZORDER" val="7"/>
  <p:tag name="KSO_WM_UNIT_ID" val="_9*i*5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5840"/>
  <p:tag name="KSO_WM_TEMPLATE_SLIDE_ID" val="slide_a545310637f23f8a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e0793205813dadbdaa5798d67b823945adb93b4"/>
  <p:tag name="KSO_WM_NEWLAYOUT_GROUP_ID" val="layout_61"/>
  <p:tag name="KSO_WM_NEWLAYOUT_ID" val="slide_a545310637f23f8a"/>
  <p:tag name="KSO_WM_UNIT_PRESET_TEXT" val="单击此处添加标题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211397730088&quot;,&quot;product_name&quot;:&quot;api_wpp_external&quot;,&quot;intention_code&quot;:&quot;365wps_cc_create_ppt&quot;}*gallery_gallery_ai_v2.1.5_ONLINE*c0f5e5bc25499162873faa137516d07e-slide-20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  <p:tag name="KSO_WM_UNIT_PRESET_TEXT" val=" 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5840"/>
  <p:tag name="KSO_WM_TEMPLATE_SLIDE_ID" val="slide_85828d90f2487e75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9a344418f42d7f77b0c9dfecdeb9e63843c3d4a"/>
  <p:tag name="KSO_WM_NEWLAYOUT_GROUP_ID" val="layout_10009"/>
  <p:tag name="KSO_WM_NEWLAYOUT_ID" val="slide_85828d90f2487e75"/>
  <p:tag name="KSO_WM_UNIT_PRESET_TEXT" val="单击此处添加标题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LAYOUTZORDER" val="8"/>
  <p:tag name="KSO_WM_UNIT_ID" val="_9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&quot;,&quot;id&quot;:&quot;&quot;}*_ai_*175854394095752e1973350da-slide-0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5840"/>
  <p:tag name="KSO_WM_TEMPLATE_SLIDE_ID" val="slide_d71f76e6c456aee2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48ac585380eacd1c77600de572bdeb696b1c870"/>
  <p:tag name="KSO_WM_NEWLAYOUT_GROUP_ID" val="layout_10008"/>
  <p:tag name="KSO_WM_NEWLAYOUT_ID" val="slide_d71f76e6c456aee2"/>
  <p:tag name="KSO_WM_UNIT_PRESET_TEXT" val="单击此处添加标题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LAYOUTZORDER" val="9"/>
  <p:tag name="KSO_WM_UNIT_ID" val="_9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center"/>
  <p:tag name="KSO_WM_SLIDE_HAS_MASK" val="0"/>
  <p:tag name="KSO_WM_SLIDE_ITEM_CNT" val="0"/>
  <p:tag name="KSO_WM_SLIDE_TYPE" val="endPage"/>
  <p:tag name="KSO_WM_TEMPLATE_SUBCATEGORY" val="29"/>
  <p:tag name="KSO_WM_BEAUTIFY_FLAG" val="#wm#"/>
  <p:tag name="KSO_WM_TEMPLATE_SLIDE_ID" val="slide_47de9d0eaa58c516"/>
  <p:tag name="KSO_WM_TEMPLATE_INDEX" val="40480503"/>
  <p:tag name="KSO_WM_TEMPLATE_CATEGORY" val="custom"/>
  <p:tag name="KSO_WM_SLIDE_INDEX" val="5"/>
  <p:tag name="KSO_WM_SLIDE_ID" val="custom40480503_9"/>
  <p:tag name="KSO_WM_TEMPLATE_MASTER_TYPE" val="0"/>
  <p:tag name="KSO_WM_SLIDE_LAYOUT" val="a_b"/>
  <p:tag name="KSO_WM_SLIDE_LAYOUT_CNT" val="1_1"/>
  <p:tag name="KSO_WM_TAG_VERSION" val="3.0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PRESET_TEXT" val="THE END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LAYOUTZORDER" val="10"/>
  <p:tag name="KSO_WM_UNIT_ID" val="_9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BEAUTIFY_FLAG" val="#wm#"/>
  <p:tag name="KSO_WM_FIGMA_FLAG" val="#fgm#"/>
  <p:tag name="KSO_WM_UNIT_INDEX" val="1"/>
  <p:tag name="KSO_WM_UNIT_SUBTYPE" val="c"/>
  <p:tag name="KSO_WM_UNIT_TEXT_TYPE" val="1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716893ec121878f50e42551529ce3c66cf25385a"/>
  <p:tag name="KSO_WM_NEWLAYOUT_ID" val="5109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2"/>
  <p:tag name="KSO_WM_UNIT_SUBTYPE" val="b"/>
  <p:tag name="KSO_WM_UNIT_TEXT_TYPE" val="1"/>
  <p:tag name="KSO_WM_UNIT_TYPE" val="f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LAYOUTZORDER" val="5"/>
  <p:tag name="KSO_WM_UNIT_ID" val="_10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LAYOUTZORDER" val="6"/>
  <p:tag name="KSO_WM_UNIT_ID" val="_10*i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LAYOUTZORDER" val="7"/>
  <p:tag name="KSO_WM_UNIT_ID" val="_10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bbe7f4f1762885a4d4015fc6025e619de1525bfc"/>
  <p:tag name="KSO_WM_NEWLAYOUT_ID" val="5116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LAYOUTZORDER" val="7"/>
  <p:tag name="KSO_WM_UNIT_ID" val="_11*i*5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LAYOUTZORDER" val="8"/>
  <p:tag name="KSO_WM_UNIT_ID" val="_11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LAYOUTZORDER" val="9"/>
  <p:tag name="KSO_WM_UNIT_ID" val="_11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LAYOUTZORDER" val="10"/>
  <p:tag name="KSO_WM_UNIT_ID" val="_11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2be90e27cf734a7094f2a8c1429dd45fa022c97a"/>
  <p:tag name="KSO_WM_NEWLAYOUT_ID" val="5121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1"/>
  <p:tag name="KSO_WM_UNIT_ID" val="_0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6ff025c3aa22582eea8c822dcedc4629630bbf34"/>
  <p:tag name="KSO_WM_NEWLAYOUT_ID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UNIT_ID" val="_0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50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503"/>
  <p:tag name="KSO_WM_TEMPLATE_CATEGORY" val="custom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f7b8c1653ef66758071f782832507ae3e99cc69"/>
  <p:tag name="KSO_WM_NEWLAYOUT_GROUP_ID" val="layout_3"/>
  <p:tag name="KSO_WM_NEWLAYOUT_ID" val="slide_0576b72b971413e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80503"/>
  <p:tag name="KSO_WM_TEMPLATE_CATEGORY" val="custom"/>
  <p:tag name="KSO_WM_TEMPLATE_MASTER_TYPE" val="0"/>
  <p:tag name="KSO_WM_TAG_VERSION" val="3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heme/theme1.xml><?xml version="1.0" encoding="utf-8"?>
<a:theme xmlns:a="http://schemas.openxmlformats.org/drawingml/2006/main" name="商务风紫色工作总结模板">
  <a:themeElements>
    <a:clrScheme name="自定义 315">
      <a:dk1>
        <a:srgbClr val="000000"/>
      </a:dk1>
      <a:lt1>
        <a:srgbClr val="FFFFFF"/>
      </a:lt1>
      <a:dk2>
        <a:srgbClr val="543E62"/>
      </a:dk2>
      <a:lt2>
        <a:srgbClr val="FBF9FC"/>
      </a:lt2>
      <a:accent1>
        <a:srgbClr val="E26842"/>
      </a:accent1>
      <a:accent2>
        <a:srgbClr val="A58AB5"/>
      </a:accent2>
      <a:accent3>
        <a:srgbClr val="6A9A9A"/>
      </a:accent3>
      <a:accent4>
        <a:srgbClr val="B2B787"/>
      </a:accent4>
      <a:accent5>
        <a:srgbClr val="91644B"/>
      </a:accent5>
      <a:accent6>
        <a:srgbClr val="B2935C"/>
      </a:accent6>
      <a:hlink>
        <a:srgbClr val="00A800"/>
      </a:hlink>
      <a:folHlink>
        <a:srgbClr val="FF00FF"/>
      </a:folHlink>
    </a:clrScheme>
    <a:fontScheme name="">
      <a:majorFont>
        <a:latin typeface="WPS灵秀黑"/>
        <a:ea typeface="WPS灵秀黑"/>
        <a:cs typeface=""/>
      </a:majorFont>
      <a:minorFont>
        <a:latin typeface="WPS灵秀黑"/>
        <a:ea typeface="WPS灵秀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50000"/>
          </a:schemeClr>
        </a:solidFill>
        <a:ln>
          <a:solidFill>
            <a:srgbClr val="4D0D27"/>
          </a:solidFill>
        </a:ln>
      </a:spPr>
      <a:bodyPr rtlCol="0" anchor="ctr"/>
      <a:lstStyle>
        <a:defPPr algn="ctr">
          <a:defRPr 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2151</TotalTime>
  <Words>5896</Words>
  <Application>Microsoft Office PowerPoint</Application>
  <PresentationFormat>Widescreen</PresentationFormat>
  <Paragraphs>151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WPS灵秀黑</vt:lpstr>
      <vt:lpstr>商务风紫色工作总结模板</vt:lpstr>
      <vt:lpstr>ATLAS PROJECT E-Learning Platform with Auto Evaluation</vt:lpstr>
      <vt:lpstr>Greeting</vt:lpstr>
      <vt:lpstr>Problem Statement</vt:lpstr>
      <vt:lpstr>Problem Statement</vt:lpstr>
      <vt:lpstr>The Solution – Atlas Project</vt:lpstr>
      <vt:lpstr>The Solution – Atlas Project</vt:lpstr>
      <vt:lpstr>System Architecture</vt:lpstr>
      <vt:lpstr>System Architecture</vt:lpstr>
      <vt:lpstr>Key Features</vt:lpstr>
      <vt:lpstr>Key Features</vt:lpstr>
      <vt:lpstr>Key Features</vt:lpstr>
      <vt:lpstr>Workflow</vt:lpstr>
      <vt:lpstr>Workflow</vt:lpstr>
      <vt:lpstr>Workflow</vt:lpstr>
      <vt:lpstr>Demo Walkthrough</vt:lpstr>
      <vt:lpstr>Demo Walkthrough</vt:lpstr>
      <vt:lpstr>Benefits</vt:lpstr>
      <vt:lpstr>Benefits</vt:lpstr>
      <vt:lpstr>Future Scope</vt:lpstr>
      <vt:lpstr>Future Scope</vt:lpstr>
      <vt:lpstr>Conclusion</vt:lpstr>
      <vt:lpstr>Conclusion</vt:lpstr>
      <vt:lpstr>Q&amp;A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 Project: E-Learning Platform with Auto Evaluation</dc:title>
  <dc:creator>Shaik Asif</dc:creator>
  <cp:lastModifiedBy>Asif Shaik</cp:lastModifiedBy>
  <cp:revision>4</cp:revision>
  <dcterms:created xsi:type="dcterms:W3CDTF">2025-09-22T12:25:50Z</dcterms:created>
  <dcterms:modified xsi:type="dcterms:W3CDTF">2025-09-24T03:26:51Z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2052-12.9.0.21945</vt:lpwstr>
  </property>
  <property fmtid="{D5CDD505-2E9C-101B-9397-08002B2CF9AE}" pid="3" name="KSOTemplateUUID">
    <vt:lpwstr>v1.0_ai_69796625840</vt:lpwstr>
  </property>
  <property fmtid="{D5CDD505-2E9C-101B-9397-08002B2CF9AE}" pid="4" name="ICV">
    <vt:lpwstr>9B1E3E4119BFA14B4E40D1684BA5D7C4_41</vt:lpwstr>
  </property>
</Properties>
</file>